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469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8481-4836-4817-84F9-861F348E8197}" type="datetimeFigureOut">
              <a:rPr lang="ru-RU" smtClean="0"/>
              <a:t>20/11/2020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AAAC8-F1DF-47DB-BC14-F23DBC4229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924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8481-4836-4817-84F9-861F348E8197}" type="datetimeFigureOut">
              <a:rPr lang="ru-RU" smtClean="0"/>
              <a:t>20/11/2020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AAAC8-F1DF-47DB-BC14-F23DBC4229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2743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8481-4836-4817-84F9-861F348E8197}" type="datetimeFigureOut">
              <a:rPr lang="ru-RU" smtClean="0"/>
              <a:t>20/11/2020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AAAC8-F1DF-47DB-BC14-F23DBC4229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2123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8481-4836-4817-84F9-861F348E8197}" type="datetimeFigureOut">
              <a:rPr lang="ru-RU" smtClean="0"/>
              <a:t>20/11/2020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AAAC8-F1DF-47DB-BC14-F23DBC4229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4313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8481-4836-4817-84F9-861F348E8197}" type="datetimeFigureOut">
              <a:rPr lang="ru-RU" smtClean="0"/>
              <a:t>20/11/2020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AAAC8-F1DF-47DB-BC14-F23DBC4229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139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8481-4836-4817-84F9-861F348E8197}" type="datetimeFigureOut">
              <a:rPr lang="ru-RU" smtClean="0"/>
              <a:t>20/11/2020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AAAC8-F1DF-47DB-BC14-F23DBC4229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8252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8481-4836-4817-84F9-861F348E8197}" type="datetimeFigureOut">
              <a:rPr lang="ru-RU" smtClean="0"/>
              <a:t>20/11/2020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AAAC8-F1DF-47DB-BC14-F23DBC4229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0398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8481-4836-4817-84F9-861F348E8197}" type="datetimeFigureOut">
              <a:rPr lang="ru-RU" smtClean="0"/>
              <a:t>20/11/2020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AAAC8-F1DF-47DB-BC14-F23DBC4229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7501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8481-4836-4817-84F9-861F348E8197}" type="datetimeFigureOut">
              <a:rPr lang="ru-RU" smtClean="0"/>
              <a:t>20/11/2020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AAAC8-F1DF-47DB-BC14-F23DBC4229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324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8481-4836-4817-84F9-861F348E8197}" type="datetimeFigureOut">
              <a:rPr lang="ru-RU" smtClean="0"/>
              <a:t>20/11/2020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AAAC8-F1DF-47DB-BC14-F23DBC4229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6893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8481-4836-4817-84F9-861F348E8197}" type="datetimeFigureOut">
              <a:rPr lang="ru-RU" smtClean="0"/>
              <a:t>20/11/2020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AAAC8-F1DF-47DB-BC14-F23DBC4229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525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C8481-4836-4817-84F9-861F348E8197}" type="datetimeFigureOut">
              <a:rPr lang="ru-RU" smtClean="0"/>
              <a:t>20/11/2020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AAAC8-F1DF-47DB-BC14-F23DBC4229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356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56286" y="2060848"/>
            <a:ext cx="939443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ГЕОЛОГО-ЭКОНОМИЧЕСКАЯ ОЦЕНКА </a:t>
            </a:r>
          </a:p>
          <a:p>
            <a:pPr algn="ctr"/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МЕСТОРОЖДЕНИЙ ТВЕРДЫХ </a:t>
            </a:r>
          </a:p>
          <a:p>
            <a:pPr algn="ctr"/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ПОЛЕЗНЫХ ИСКОПАЕМЫХ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79902" y="6215358"/>
            <a:ext cx="1713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г. Пермь, </a:t>
            </a:r>
            <a:r>
              <a:rPr lang="ru-RU" dirty="0" smtClean="0"/>
              <a:t>2020</a:t>
            </a:r>
            <a:endParaRPr lang="ru-RU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0" y="217479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12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ФГБОУ </a:t>
            </a:r>
            <a:r>
              <a:rPr lang="ru-RU" altLang="ru-RU" sz="12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ВПО  </a:t>
            </a:r>
            <a:r>
              <a:rPr lang="ru-RU" altLang="ru-RU" sz="12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ПЕРМСКИЙ ГОСУДАРСТВЕННЫЙ НАЦИОНАЛЬНЫЙ ИССЛЕДОВАТЕЛЬСКИЙ УНИВЕРСИТЕТ</a:t>
            </a:r>
          </a:p>
          <a:p>
            <a:pPr algn="ctr"/>
            <a:r>
              <a:rPr lang="ru-RU" altLang="ru-RU" sz="1200" b="1" dirty="0">
                <a:cs typeface="Times New Roman" pitchFamily="18" charset="0"/>
              </a:rPr>
              <a:t>Кафедра поисков и разведки </a:t>
            </a:r>
            <a:r>
              <a:rPr lang="ru-RU" altLang="ru-RU" sz="1200" b="1" dirty="0" smtClean="0">
                <a:cs typeface="Times New Roman" pitchFamily="18" charset="0"/>
              </a:rPr>
              <a:t>полезных </a:t>
            </a:r>
            <a:r>
              <a:rPr lang="ru-RU" altLang="ru-RU" sz="1200" b="1" dirty="0">
                <a:cs typeface="Times New Roman" pitchFamily="18" charset="0"/>
              </a:rPr>
              <a:t>ископаемых</a:t>
            </a:r>
            <a:r>
              <a:rPr lang="ru-RU" altLang="ru-RU" sz="2000" b="1" dirty="0"/>
              <a:t> 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683568" y="764704"/>
            <a:ext cx="79208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39552" y="4149080"/>
            <a:ext cx="81264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7</a:t>
            </a:r>
            <a:r>
              <a:rPr lang="ru-RU" sz="3200" b="1" dirty="0" smtClean="0"/>
              <a:t>. </a:t>
            </a:r>
            <a:r>
              <a:rPr lang="ru-RU" sz="3200" b="1" dirty="0"/>
              <a:t>Обоснование технологии обогащения (переработки) минерального сырья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89401" y="1268760"/>
            <a:ext cx="1299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А.Г. Попов</a:t>
            </a:r>
          </a:p>
        </p:txBody>
      </p:sp>
    </p:spTree>
    <p:extLst>
      <p:ext uri="{BB962C8B-B14F-4D97-AF65-F5344CB8AC3E}">
        <p14:creationId xmlns:p14="http://schemas.microsoft.com/office/powerpoint/2010/main" val="15634153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37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private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Andrej Popov</dc:creator>
  <cp:lastModifiedBy>Andrej Popov</cp:lastModifiedBy>
  <cp:revision>1</cp:revision>
  <dcterms:created xsi:type="dcterms:W3CDTF">2020-11-20T06:28:27Z</dcterms:created>
  <dcterms:modified xsi:type="dcterms:W3CDTF">2020-11-20T06:32:41Z</dcterms:modified>
</cp:coreProperties>
</file>