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80" r:id="rId5"/>
    <p:sldId id="281" r:id="rId6"/>
    <p:sldId id="282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61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5" r:id="rId25"/>
    <p:sldId id="276" r:id="rId26"/>
    <p:sldId id="262" r:id="rId27"/>
    <p:sldId id="279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>
        <p:scale>
          <a:sx n="74" d="100"/>
          <a:sy n="74" d="100"/>
        </p:scale>
        <p:origin x="-161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4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6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4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4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5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F9A6-9E7D-4183-860E-96A81A4CC13B}" type="datetimeFigureOut">
              <a:rPr lang="ru-RU" smtClean="0"/>
              <a:t>04/11/2019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9083-7AD3-495E-8DDD-982123988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0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490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ГЕОЛОГО-ЭКОНОМИЧЕСКАЯ ОЦЕНКА </a:t>
            </a:r>
          </a:p>
          <a:p>
            <a:pPr algn="ctr"/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МЕСТОРОЖДЕНИЙ ТВЕРДЫХ </a:t>
            </a:r>
          </a:p>
          <a:p>
            <a:pPr algn="ctr"/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ИСКОПАЕМЫХ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5654" y="6190562"/>
            <a:ext cx="22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г. Пермь, </a:t>
            </a:r>
            <a:r>
              <a:rPr lang="ru-RU" dirty="0" smtClean="0">
                <a:solidFill>
                  <a:prstClr val="black"/>
                </a:solidFill>
              </a:rPr>
              <a:t>2018</a:t>
            </a:r>
            <a:r>
              <a:rPr lang="en-US" dirty="0" smtClean="0">
                <a:solidFill>
                  <a:prstClr val="black"/>
                </a:solidFill>
              </a:rPr>
              <a:t>-19</a:t>
            </a:r>
            <a:r>
              <a:rPr lang="ru-RU" dirty="0" smtClean="0">
                <a:solidFill>
                  <a:prstClr val="black"/>
                </a:solidFill>
              </a:rPr>
              <a:t> гг.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1747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ФГБОУ ВПО ПЕРМСКИЙ ГОСУДАРСТВЕННЫЙ НАЦИОНАЛЬНЫЙ ИССЛЕДОВАТЕЛЬСКИЙ УНИВЕРСИТЕТ</a:t>
            </a:r>
          </a:p>
          <a:p>
            <a:pPr algn="ctr"/>
            <a:r>
              <a:rPr lang="ru-RU" altLang="ru-RU" sz="1200" b="1" dirty="0">
                <a:solidFill>
                  <a:prstClr val="black"/>
                </a:solidFill>
                <a:cs typeface="Times New Roman" pitchFamily="18" charset="0"/>
              </a:rPr>
              <a:t>Кафедра поисков и разведки </a:t>
            </a:r>
            <a:r>
              <a:rPr lang="ru-RU" alt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полезных </a:t>
            </a:r>
            <a:r>
              <a:rPr lang="ru-RU" altLang="ru-RU" sz="1200" b="1" dirty="0">
                <a:solidFill>
                  <a:prstClr val="black"/>
                </a:solidFill>
                <a:cs typeface="Times New Roman" pitchFamily="18" charset="0"/>
              </a:rPr>
              <a:t>ископаемых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8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445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83568" y="764704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4293096"/>
            <a:ext cx="812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4</a:t>
            </a:r>
            <a:r>
              <a:rPr lang="ru-RU" sz="2000" b="1" dirty="0" smtClean="0">
                <a:solidFill>
                  <a:prstClr val="black"/>
                </a:solidFill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</a:rPr>
              <a:t>Гидрогеологическое </a:t>
            </a:r>
            <a:r>
              <a:rPr lang="ru-RU" sz="2000" b="1" dirty="0">
                <a:solidFill>
                  <a:prstClr val="black"/>
                </a:solidFill>
              </a:rPr>
              <a:t>обоснование кондиций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9401" y="1268760"/>
            <a:ext cx="118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А.Г. Попов</a:t>
            </a:r>
          </a:p>
        </p:txBody>
      </p:sp>
    </p:spTree>
    <p:extLst>
      <p:ext uri="{BB962C8B-B14F-4D97-AF65-F5344CB8AC3E}">
        <p14:creationId xmlns:p14="http://schemas.microsoft.com/office/powerpoint/2010/main" val="29625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667" y="0"/>
            <a:ext cx="813690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                                                                                                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  <a:p>
            <a:pPr indent="18034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Коэффициентом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водопроводимости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называется произведение коэффициента фильтрации на мощность водоносного пласта 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т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/>
              </a:rPr>
              <a:t>                     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Т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ru-RU" sz="2800" b="1" i="1" baseline="-25000" dirty="0" err="1" smtClean="0">
                <a:solidFill>
                  <a:srgbClr val="000000"/>
                </a:solidFill>
                <a:latin typeface="Times New Roman"/>
              </a:rPr>
              <a:t>ф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</a:rPr>
              <a:t>т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                                          </a:t>
            </a:r>
            <a:endParaRPr lang="ru-RU" sz="1200" dirty="0">
              <a:solidFill>
                <a:srgbClr val="000000"/>
              </a:solidFill>
              <a:latin typeface="Arial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Коэффициент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характеризует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единичный расход (на 1 м ширины) потока подземных вод при градиенте, равном единице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1200" b="0" i="0" dirty="0">
              <a:solidFill>
                <a:srgbClr val="000000"/>
              </a:solidFill>
              <a:effectLst/>
              <a:latin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Коэффициент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пьезопроводности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характеризует скорость перераспределения напора в процессе неустановившегося движения подземных вод и определяется как частное от деления коэффициента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водопроводимости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на водоотдачу пласта 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Коэффициент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пьезопроводности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в напорных водах выражается формулой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 =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ru-RU" sz="2800" b="1" i="1" baseline="-25000" dirty="0" err="1" smtClean="0">
                <a:solidFill>
                  <a:srgbClr val="000000"/>
                </a:solidFill>
                <a:latin typeface="Times New Roman"/>
              </a:rPr>
              <a:t>ф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/μ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         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   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                        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безнапорных водоносных пластах коэффициент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пьезопроводности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называют коэффициентом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уровнепроводности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За значение 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 в этом случае принимают водоотдачу пласта при его осушении, определяемую по разности между общей пористостью и максимальной молекулярной влагоемкостью, а за мощность пласта - среднюю мощность фильтрационного потока 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</a:rPr>
              <a:t>h</a:t>
            </a:r>
            <a:r>
              <a:rPr lang="ru-RU" i="1" baseline="-25000" dirty="0" err="1" smtClean="0">
                <a:solidFill>
                  <a:srgbClr val="000000"/>
                </a:solidFill>
                <a:latin typeface="Times New Roman"/>
              </a:rPr>
              <a:t>cp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Формула для определения коэффициента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уровнепроводности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имеет вид: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                        </a:t>
            </a:r>
            <a:r>
              <a:rPr lang="ru-RU" b="1" i="1" dirty="0" err="1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ru-RU" b="1" i="1" baseline="-25000" dirty="0" err="1" smtClean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ru-RU" b="1" i="1" dirty="0" err="1" smtClean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ru-RU" b="1" i="1" baseline="-25000" dirty="0" err="1" smtClean="0">
                <a:solidFill>
                  <a:srgbClr val="000000"/>
                </a:solidFill>
                <a:latin typeface="Times New Roman"/>
              </a:rPr>
              <a:t>ф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b="1" i="1" dirty="0" err="1">
                <a:solidFill>
                  <a:srgbClr val="000000"/>
                </a:solidFill>
                <a:latin typeface="Times New Roman"/>
              </a:rPr>
              <a:t>h</a:t>
            </a:r>
            <a:r>
              <a:rPr lang="ru-RU" b="1" i="1" baseline="-25000" dirty="0" err="1">
                <a:solidFill>
                  <a:srgbClr val="000000"/>
                </a:solidFill>
                <a:latin typeface="Times New Roman"/>
              </a:rPr>
              <a:t>cp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.       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                           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indent="180340" algn="just">
              <a:spcAft>
                <a:spcPts val="0"/>
              </a:spcAft>
            </a:pP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2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93" y="188640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Гидрогеологические параметры необходимы нам для расчета </a:t>
            </a:r>
            <a:r>
              <a:rPr lang="ru-RU" sz="1600" b="1" dirty="0" err="1" smtClean="0"/>
              <a:t>водопритока</a:t>
            </a:r>
            <a:r>
              <a:rPr lang="ru-RU" sz="1600" b="1" dirty="0" smtClean="0"/>
              <a:t> в горные выработки.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4511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Б. Расчет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водопритока</a:t>
            </a:r>
            <a:r>
              <a:rPr lang="ru-RU" sz="2400" b="1" dirty="0" smtClean="0">
                <a:latin typeface="Bookman Old Style" panose="02050604050505020204" pitchFamily="18" charset="0"/>
              </a:rPr>
              <a:t> в горные выработки  планируемой разработки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Горные выработки разработки месторождения 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открытые,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закрытые,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подводные.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В качестве примера рассмотрим открытую выработку - </a:t>
            </a:r>
            <a:r>
              <a:rPr lang="ru-RU" sz="2400" b="1" dirty="0" smtClean="0">
                <a:latin typeface="Bookman Old Style" panose="02050604050505020204" pitchFamily="18" charset="0"/>
              </a:rPr>
              <a:t>карьер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681" y="260648"/>
            <a:ext cx="8640960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Общий </a:t>
            </a:r>
            <a:r>
              <a:rPr lang="ru-RU" sz="3200" b="1" dirty="0" err="1" smtClean="0">
                <a:latin typeface="Bookman Old Style" panose="02050604050505020204" pitchFamily="18" charset="0"/>
              </a:rPr>
              <a:t>водоприток</a:t>
            </a:r>
            <a:r>
              <a:rPr lang="ru-RU" sz="3200" b="1" dirty="0" smtClean="0">
                <a:latin typeface="Bookman Old Style" panose="02050604050505020204" pitchFamily="18" charset="0"/>
              </a:rPr>
              <a:t> в карьер:</a:t>
            </a:r>
          </a:p>
          <a:p>
            <a:pPr algn="ctr"/>
            <a:endParaRPr lang="ru-RU" sz="3200" b="1" dirty="0">
              <a:latin typeface="Bookman Old Style" panose="02050604050505020204" pitchFamily="18" charset="0"/>
            </a:endParaRPr>
          </a:p>
          <a:p>
            <a:pPr algn="ctr"/>
            <a:r>
              <a:rPr lang="en-US" sz="4400" b="1" dirty="0" smtClean="0">
                <a:latin typeface="Bookman Old Style" panose="02050604050505020204" pitchFamily="18" charset="0"/>
              </a:rPr>
              <a:t>Q</a:t>
            </a:r>
            <a:r>
              <a:rPr lang="ru-RU" sz="4400" b="1" baseline="-25000" dirty="0" smtClean="0">
                <a:latin typeface="Bookman Old Style" panose="02050604050505020204" pitchFamily="18" charset="0"/>
              </a:rPr>
              <a:t>о</a:t>
            </a:r>
            <a:r>
              <a:rPr lang="en-US" sz="4400" b="1" dirty="0" smtClean="0">
                <a:latin typeface="Bookman Old Style" panose="02050604050505020204" pitchFamily="18" charset="0"/>
              </a:rPr>
              <a:t> </a:t>
            </a:r>
            <a:r>
              <a:rPr lang="en-US" sz="3200" b="1" dirty="0" smtClean="0">
                <a:latin typeface="Bookman Old Style" panose="02050604050505020204" pitchFamily="18" charset="0"/>
              </a:rPr>
              <a:t>= Q</a:t>
            </a:r>
            <a:r>
              <a:rPr lang="ru-RU" sz="3200" b="1" baseline="-25000" dirty="0" smtClean="0">
                <a:latin typeface="Bookman Old Style" panose="02050604050505020204" pitchFamily="18" charset="0"/>
              </a:rPr>
              <a:t>ПВ</a:t>
            </a:r>
            <a:r>
              <a:rPr lang="en-US" sz="3200" b="1" dirty="0" smtClean="0">
                <a:latin typeface="Bookman Old Style" panose="02050604050505020204" pitchFamily="18" charset="0"/>
              </a:rPr>
              <a:t> + Q</a:t>
            </a:r>
            <a:r>
              <a:rPr lang="ru-RU" sz="3200" b="1" baseline="-25000" dirty="0" err="1" smtClean="0">
                <a:latin typeface="Bookman Old Style" panose="02050604050505020204" pitchFamily="18" charset="0"/>
              </a:rPr>
              <a:t>пов</a:t>
            </a:r>
            <a:r>
              <a:rPr lang="ru-RU" sz="3200" b="1" baseline="-25000" dirty="0" smtClean="0">
                <a:latin typeface="Bookman Old Style" panose="02050604050505020204" pitchFamily="18" charset="0"/>
              </a:rPr>
              <a:t>. </a:t>
            </a:r>
            <a:r>
              <a:rPr lang="ru-RU" sz="3200" b="1" dirty="0" smtClean="0">
                <a:latin typeface="Bookman Old Style" panose="02050604050505020204" pitchFamily="18" charset="0"/>
              </a:rPr>
              <a:t>+ </a:t>
            </a:r>
            <a:r>
              <a:rPr lang="en-US" sz="3200" b="1" dirty="0" smtClean="0">
                <a:latin typeface="Bookman Old Style" panose="02050604050505020204" pitchFamily="18" charset="0"/>
              </a:rPr>
              <a:t>Q</a:t>
            </a:r>
            <a:r>
              <a:rPr lang="ru-RU" sz="3200" b="1" baseline="-25000" dirty="0" smtClean="0">
                <a:latin typeface="Bookman Old Style" panose="02050604050505020204" pitchFamily="18" charset="0"/>
              </a:rPr>
              <a:t>д</a:t>
            </a:r>
            <a:r>
              <a:rPr lang="ru-RU" sz="3200" b="1" dirty="0" smtClean="0">
                <a:latin typeface="Bookman Old Style" panose="02050604050505020204" pitchFamily="18" charset="0"/>
              </a:rPr>
              <a:t>+ </a:t>
            </a:r>
            <a:r>
              <a:rPr lang="en-US" sz="3200" b="1" dirty="0" smtClean="0">
                <a:latin typeface="Bookman Old Style" panose="02050604050505020204" pitchFamily="18" charset="0"/>
              </a:rPr>
              <a:t>Q</a:t>
            </a:r>
            <a:r>
              <a:rPr lang="ru-RU" sz="3200" b="1" baseline="-25000" dirty="0" smtClean="0">
                <a:latin typeface="Bookman Old Style" panose="02050604050505020204" pitchFamily="18" charset="0"/>
              </a:rPr>
              <a:t>т  ,</a:t>
            </a:r>
          </a:p>
          <a:p>
            <a:pPr algn="ctr"/>
            <a:endParaRPr lang="ru-RU" sz="2800" b="1" baseline="-25000" dirty="0">
              <a:latin typeface="Bookman Old Style" panose="02050604050505020204" pitchFamily="18" charset="0"/>
            </a:endParaRPr>
          </a:p>
          <a:p>
            <a:r>
              <a:rPr lang="ru-RU" sz="2000" dirty="0">
                <a:latin typeface="Bookman Old Style" panose="02050604050505020204" pitchFamily="18" charset="0"/>
              </a:rPr>
              <a:t>г</a:t>
            </a:r>
            <a:r>
              <a:rPr lang="ru-RU" sz="2000" dirty="0" smtClean="0">
                <a:latin typeface="Bookman Old Style" panose="02050604050505020204" pitchFamily="18" charset="0"/>
              </a:rPr>
              <a:t>де </a:t>
            </a:r>
            <a:r>
              <a:rPr lang="ru-RU" sz="2000" dirty="0" err="1" smtClean="0">
                <a:latin typeface="Bookman Old Style" panose="02050604050505020204" pitchFamily="18" charset="0"/>
              </a:rPr>
              <a:t>водопритоки</a:t>
            </a:r>
            <a:r>
              <a:rPr lang="ru-RU" sz="2000" dirty="0" smtClean="0">
                <a:latin typeface="Bookman Old Style" panose="02050604050505020204" pitchFamily="18" charset="0"/>
              </a:rPr>
              <a:t> (</a:t>
            </a:r>
            <a:r>
              <a:rPr lang="en-US" sz="2000" dirty="0" smtClean="0">
                <a:latin typeface="Bookman Old Style" panose="02050604050505020204" pitchFamily="18" charset="0"/>
              </a:rPr>
              <a:t>Q)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Q</a:t>
            </a:r>
            <a:r>
              <a:rPr lang="ru-RU" sz="3200" b="1" baseline="-25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ПВ </a:t>
            </a:r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– подземных вод,</a:t>
            </a:r>
          </a:p>
          <a:p>
            <a:r>
              <a:rPr lang="en-US" sz="3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Q</a:t>
            </a:r>
            <a:r>
              <a:rPr lang="ru-RU" sz="3200" b="1" baseline="-25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пов</a:t>
            </a:r>
            <a:r>
              <a:rPr lang="ru-RU" sz="3200" b="1" baseline="-25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 </a:t>
            </a:r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– поверхностных вод,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Q</a:t>
            </a:r>
            <a:r>
              <a:rPr lang="ru-RU" sz="3200" b="1" baseline="-25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д</a:t>
            </a:r>
            <a:r>
              <a:rPr lang="ru-RU" sz="2000" baseline="-25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– дождевых и ливневых вод (атмосферных осадков),</a:t>
            </a:r>
            <a:endParaRPr lang="ru-RU" sz="3200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Q</a:t>
            </a:r>
            <a:r>
              <a:rPr lang="ru-RU" sz="3200" b="1" baseline="-25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 </a:t>
            </a:r>
            <a:r>
              <a:rPr lang="ru-RU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– талых вод (в зависимости от климатических условий).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961" y="4581128"/>
            <a:ext cx="8340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Расчеты проводятся с учетом 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многолетних 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режимных  климатических 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наблюдений, и режимных наблюдений за ПВ. 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 объекту берется справка с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Гидромета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с необходимыми 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данными по метеостанции, </a:t>
            </a:r>
            <a:r>
              <a:rPr lang="ru-RU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гидростворам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и створам по ПВ расположенных в непосредственной близости!!!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63749" t="31436" r="6334" b="34572"/>
          <a:stretch/>
        </p:blipFill>
        <p:spPr bwMode="auto">
          <a:xfrm>
            <a:off x="179512" y="548680"/>
            <a:ext cx="8964488" cy="4383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5650" y="1053141"/>
            <a:ext cx="412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расчета </a:t>
            </a:r>
            <a:r>
              <a:rPr lang="ru-RU" dirty="0" err="1" smtClean="0"/>
              <a:t>водопритока</a:t>
            </a:r>
            <a:r>
              <a:rPr lang="ru-RU" dirty="0" smtClean="0"/>
              <a:t> ПВ в карьер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41276" y="4581128"/>
                <a:ext cx="8640959" cy="1892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1600" dirty="0">
                    <a:latin typeface="Times New Roman"/>
                    <a:ea typeface="Calibri"/>
                    <a:cs typeface="Times New Roman"/>
                  </a:rPr>
                  <a:t>Приведенный радиус карьера «большого колодца» при неправильной, но близкой к круговой форме, </a:t>
                </a:r>
                <a:r>
                  <a:rPr lang="en-US" sz="1600" dirty="0">
                    <a:effectLst/>
                    <a:latin typeface="Times New Roman"/>
                    <a:ea typeface="Calibri"/>
                    <a:cs typeface="Times New Roman"/>
                  </a:rPr>
                  <a:t>r</a:t>
                </a:r>
                <a:r>
                  <a:rPr lang="ru-RU" sz="16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0</a:t>
                </a:r>
                <a:r>
                  <a:rPr lang="ru-RU" sz="1600" dirty="0"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ru-RU" sz="1600" i="1" dirty="0">
                    <a:effectLst/>
                    <a:latin typeface="Times New Roman"/>
                    <a:ea typeface="Calibri"/>
                    <a:cs typeface="Times New Roman"/>
                  </a:rPr>
                  <a:t>м</a:t>
                </a:r>
                <a:r>
                  <a:rPr lang="ru-RU" sz="1600" dirty="0"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ru-RU" sz="1600" dirty="0" smtClean="0">
                    <a:effectLst/>
                    <a:latin typeface="Times New Roman"/>
                    <a:ea typeface="Calibri"/>
                    <a:cs typeface="Times New Roman"/>
                  </a:rPr>
                  <a:t>вычисляется </a:t>
                </a:r>
                <a:r>
                  <a:rPr lang="ru-RU" sz="1600" dirty="0">
                    <a:effectLst/>
                    <a:latin typeface="Times New Roman"/>
                    <a:ea typeface="Calibri"/>
                    <a:cs typeface="Times New Roman"/>
                  </a:rPr>
                  <a:t>по </a:t>
                </a:r>
                <a:r>
                  <a:rPr lang="ru-RU" sz="1600" dirty="0" smtClean="0">
                    <a:effectLst/>
                    <a:latin typeface="Times New Roman"/>
                    <a:ea typeface="Calibri"/>
                    <a:cs typeface="Times New Roman"/>
                  </a:rPr>
                  <a:t>формуле:</a:t>
                </a:r>
                <a:endParaRPr lang="ru-RU" sz="16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indent="450215" algn="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𝐹</m:t>
                            </m:r>
                          </m:num>
                          <m:den>
                            <m:r>
                              <a:rPr lang="ru-RU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1400" i="1" dirty="0">
                    <a:effectLst/>
                    <a:latin typeface="Times New Roman"/>
                    <a:ea typeface="Calibri"/>
                    <a:cs typeface="Times New Roman"/>
                  </a:rPr>
                  <a:t>						</a:t>
                </a:r>
                <a:endParaRPr lang="ru-RU" sz="1400" i="1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где </a:t>
                </a:r>
                <a:r>
                  <a:rPr lang="en-US" i="1" dirty="0">
                    <a:effectLst/>
                    <a:latin typeface="Times New Roman"/>
                    <a:ea typeface="Calibri"/>
                    <a:cs typeface="Times New Roman"/>
                  </a:rPr>
                  <a:t>F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, м</a:t>
                </a:r>
                <a:r>
                  <a:rPr lang="ru-RU" baseline="30000" dirty="0">
                    <a:effectLst/>
                    <a:latin typeface="Times New Roman"/>
                    <a:ea typeface="Calibri"/>
                    <a:cs typeface="Times New Roman"/>
                  </a:rPr>
                  <a:t>2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– площадь карьера на глубине вскрытия карьером подземных 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вод.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6" y="4581128"/>
                <a:ext cx="8640959" cy="1892506"/>
              </a:xfrm>
              <a:prstGeom prst="rect">
                <a:avLst/>
              </a:prstGeom>
              <a:blipFill rotWithShape="1">
                <a:blip r:embed="rId3"/>
                <a:stretch>
                  <a:fillRect l="-635" t="-965" r="-353" b="-4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41276" y="100421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Один из примеров расчета </a:t>
            </a:r>
            <a:r>
              <a:rPr lang="ru-RU" sz="24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водопритока</a:t>
            </a:r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подземных вод в карьер</a:t>
            </a:r>
            <a:r>
              <a:rPr lang="en-US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Q</a:t>
            </a:r>
            <a:r>
              <a:rPr lang="ru-RU" sz="2400" b="1" baseline="-25000" dirty="0">
                <a:solidFill>
                  <a:prstClr val="black"/>
                </a:solidFill>
                <a:latin typeface="Bookman Old Style" panose="02050604050505020204" pitchFamily="18" charset="0"/>
              </a:rPr>
              <a:t>ПВ </a:t>
            </a:r>
            <a:endParaRPr lang="ru-RU" sz="2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360244" y="2059807"/>
            <a:ext cx="779647" cy="3436218"/>
          </a:xfrm>
          <a:custGeom>
            <a:avLst/>
            <a:gdLst>
              <a:gd name="connsiteX0" fmla="*/ 606392 w 760396"/>
              <a:gd name="connsiteY0" fmla="*/ 0 h 3445844"/>
              <a:gd name="connsiteX1" fmla="*/ 760396 w 760396"/>
              <a:gd name="connsiteY1" fmla="*/ 1905802 h 3445844"/>
              <a:gd name="connsiteX2" fmla="*/ 664143 w 760396"/>
              <a:gd name="connsiteY2" fmla="*/ 3108960 h 3445844"/>
              <a:gd name="connsiteX3" fmla="*/ 0 w 760396"/>
              <a:gd name="connsiteY3" fmla="*/ 3445844 h 3445844"/>
              <a:gd name="connsiteX0" fmla="*/ 606392 w 767887"/>
              <a:gd name="connsiteY0" fmla="*/ 0 h 3445844"/>
              <a:gd name="connsiteX1" fmla="*/ 760396 w 767887"/>
              <a:gd name="connsiteY1" fmla="*/ 1905802 h 3445844"/>
              <a:gd name="connsiteX2" fmla="*/ 664143 w 767887"/>
              <a:gd name="connsiteY2" fmla="*/ 3108960 h 3445844"/>
              <a:gd name="connsiteX3" fmla="*/ 0 w 767887"/>
              <a:gd name="connsiteY3" fmla="*/ 3445844 h 3445844"/>
              <a:gd name="connsiteX0" fmla="*/ 606392 w 767887"/>
              <a:gd name="connsiteY0" fmla="*/ 0 h 3445844"/>
              <a:gd name="connsiteX1" fmla="*/ 760396 w 767887"/>
              <a:gd name="connsiteY1" fmla="*/ 1905802 h 3445844"/>
              <a:gd name="connsiteX2" fmla="*/ 664143 w 767887"/>
              <a:gd name="connsiteY2" fmla="*/ 3108960 h 3445844"/>
              <a:gd name="connsiteX3" fmla="*/ 0 w 767887"/>
              <a:gd name="connsiteY3" fmla="*/ 3445844 h 3445844"/>
              <a:gd name="connsiteX0" fmla="*/ 827773 w 843143"/>
              <a:gd name="connsiteY0" fmla="*/ 0 h 3378467"/>
              <a:gd name="connsiteX1" fmla="*/ 760396 w 843143"/>
              <a:gd name="connsiteY1" fmla="*/ 1838425 h 3378467"/>
              <a:gd name="connsiteX2" fmla="*/ 664143 w 843143"/>
              <a:gd name="connsiteY2" fmla="*/ 3041583 h 3378467"/>
              <a:gd name="connsiteX3" fmla="*/ 0 w 843143"/>
              <a:gd name="connsiteY3" fmla="*/ 3378467 h 3378467"/>
              <a:gd name="connsiteX0" fmla="*/ 827773 w 827773"/>
              <a:gd name="connsiteY0" fmla="*/ 0 h 3378467"/>
              <a:gd name="connsiteX1" fmla="*/ 760396 w 827773"/>
              <a:gd name="connsiteY1" fmla="*/ 1838425 h 3378467"/>
              <a:gd name="connsiteX2" fmla="*/ 664143 w 827773"/>
              <a:gd name="connsiteY2" fmla="*/ 3041583 h 3378467"/>
              <a:gd name="connsiteX3" fmla="*/ 0 w 827773"/>
              <a:gd name="connsiteY3" fmla="*/ 3378467 h 3378467"/>
              <a:gd name="connsiteX0" fmla="*/ 779647 w 779647"/>
              <a:gd name="connsiteY0" fmla="*/ 0 h 3378467"/>
              <a:gd name="connsiteX1" fmla="*/ 760396 w 779647"/>
              <a:gd name="connsiteY1" fmla="*/ 1838425 h 3378467"/>
              <a:gd name="connsiteX2" fmla="*/ 664143 w 779647"/>
              <a:gd name="connsiteY2" fmla="*/ 3041583 h 3378467"/>
              <a:gd name="connsiteX3" fmla="*/ 0 w 779647"/>
              <a:gd name="connsiteY3" fmla="*/ 3378467 h 3378467"/>
              <a:gd name="connsiteX0" fmla="*/ 779647 w 779647"/>
              <a:gd name="connsiteY0" fmla="*/ 0 h 3436218"/>
              <a:gd name="connsiteX1" fmla="*/ 760396 w 779647"/>
              <a:gd name="connsiteY1" fmla="*/ 1896176 h 3436218"/>
              <a:gd name="connsiteX2" fmla="*/ 664143 w 779647"/>
              <a:gd name="connsiteY2" fmla="*/ 3099334 h 3436218"/>
              <a:gd name="connsiteX3" fmla="*/ 0 w 779647"/>
              <a:gd name="connsiteY3" fmla="*/ 3436218 h 34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647" h="3436218">
                <a:moveTo>
                  <a:pt x="779647" y="0"/>
                </a:moveTo>
                <a:cubicBezTo>
                  <a:pt x="734730" y="933650"/>
                  <a:pt x="779647" y="1379620"/>
                  <a:pt x="760396" y="1896176"/>
                </a:cubicBezTo>
                <a:cubicBezTo>
                  <a:pt x="741145" y="2412732"/>
                  <a:pt x="790876" y="2842660"/>
                  <a:pt x="664143" y="3099334"/>
                </a:cubicBezTo>
                <a:cubicBezTo>
                  <a:pt x="537410" y="3356008"/>
                  <a:pt x="221381" y="3323923"/>
                  <a:pt x="0" y="3436218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503596" y="1915427"/>
            <a:ext cx="2021305" cy="144379"/>
          </a:xfrm>
          <a:custGeom>
            <a:avLst/>
            <a:gdLst>
              <a:gd name="connsiteX0" fmla="*/ 1722922 w 1982804"/>
              <a:gd name="connsiteY0" fmla="*/ 9626 h 144379"/>
              <a:gd name="connsiteX1" fmla="*/ 625642 w 1982804"/>
              <a:gd name="connsiteY1" fmla="*/ 0 h 144379"/>
              <a:gd name="connsiteX2" fmla="*/ 0 w 1982804"/>
              <a:gd name="connsiteY2" fmla="*/ 57752 h 144379"/>
              <a:gd name="connsiteX3" fmla="*/ 375385 w 1982804"/>
              <a:gd name="connsiteY3" fmla="*/ 144379 h 144379"/>
              <a:gd name="connsiteX4" fmla="*/ 1443789 w 1982804"/>
              <a:gd name="connsiteY4" fmla="*/ 144379 h 144379"/>
              <a:gd name="connsiteX5" fmla="*/ 1982804 w 1982804"/>
              <a:gd name="connsiteY5" fmla="*/ 96253 h 144379"/>
              <a:gd name="connsiteX6" fmla="*/ 1828800 w 1982804"/>
              <a:gd name="connsiteY6" fmla="*/ 9626 h 144379"/>
              <a:gd name="connsiteX0" fmla="*/ 1722922 w 2021305"/>
              <a:gd name="connsiteY0" fmla="*/ 9626 h 144379"/>
              <a:gd name="connsiteX1" fmla="*/ 625642 w 2021305"/>
              <a:gd name="connsiteY1" fmla="*/ 0 h 144379"/>
              <a:gd name="connsiteX2" fmla="*/ 0 w 2021305"/>
              <a:gd name="connsiteY2" fmla="*/ 57752 h 144379"/>
              <a:gd name="connsiteX3" fmla="*/ 375385 w 2021305"/>
              <a:gd name="connsiteY3" fmla="*/ 144379 h 144379"/>
              <a:gd name="connsiteX4" fmla="*/ 1443789 w 2021305"/>
              <a:gd name="connsiteY4" fmla="*/ 144379 h 144379"/>
              <a:gd name="connsiteX5" fmla="*/ 2021305 w 2021305"/>
              <a:gd name="connsiteY5" fmla="*/ 86627 h 144379"/>
              <a:gd name="connsiteX6" fmla="*/ 1828800 w 2021305"/>
              <a:gd name="connsiteY6" fmla="*/ 9626 h 144379"/>
              <a:gd name="connsiteX0" fmla="*/ 1722922 w 2021305"/>
              <a:gd name="connsiteY0" fmla="*/ 9626 h 144379"/>
              <a:gd name="connsiteX1" fmla="*/ 625642 w 2021305"/>
              <a:gd name="connsiteY1" fmla="*/ 0 h 144379"/>
              <a:gd name="connsiteX2" fmla="*/ 0 w 2021305"/>
              <a:gd name="connsiteY2" fmla="*/ 57752 h 144379"/>
              <a:gd name="connsiteX3" fmla="*/ 375385 w 2021305"/>
              <a:gd name="connsiteY3" fmla="*/ 144379 h 144379"/>
              <a:gd name="connsiteX4" fmla="*/ 1443789 w 2021305"/>
              <a:gd name="connsiteY4" fmla="*/ 144379 h 144379"/>
              <a:gd name="connsiteX5" fmla="*/ 2021305 w 2021305"/>
              <a:gd name="connsiteY5" fmla="*/ 86627 h 144379"/>
              <a:gd name="connsiteX6" fmla="*/ 1809550 w 2021305"/>
              <a:gd name="connsiteY6" fmla="*/ 38502 h 14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305" h="144379">
                <a:moveTo>
                  <a:pt x="1722922" y="9626"/>
                </a:moveTo>
                <a:lnTo>
                  <a:pt x="625642" y="0"/>
                </a:lnTo>
                <a:lnTo>
                  <a:pt x="0" y="57752"/>
                </a:lnTo>
                <a:lnTo>
                  <a:pt x="375385" y="144379"/>
                </a:lnTo>
                <a:lnTo>
                  <a:pt x="1443789" y="144379"/>
                </a:lnTo>
                <a:lnTo>
                  <a:pt x="2021305" y="86627"/>
                </a:lnTo>
                <a:lnTo>
                  <a:pt x="1809550" y="38502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1987616"/>
            <a:ext cx="8424936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339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Прогнозный приток подземных вод в карьер,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Q</a:t>
            </a:r>
            <a:r>
              <a:rPr lang="ru-RU" sz="2000" i="1" baseline="-25000" dirty="0" smtClean="0">
                <a:latin typeface="Times New Roman"/>
                <a:ea typeface="Calibri"/>
                <a:cs typeface="Times New Roman"/>
              </a:rPr>
              <a:t>ПВ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</a:t>
            </a:r>
            <a:r>
              <a:rPr lang="ru-RU" sz="2000" baseline="30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/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сут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формуле «большого колодца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»:</a:t>
            </a:r>
            <a:endParaRPr lang="ru-RU" sz="2000" dirty="0">
              <a:effectLst/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877442" y="968534"/>
                <a:ext cx="3340713" cy="898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𝑄</m:t>
                          </m:r>
                        </m:e>
                        <m:sub>
                          <m:r>
                            <a:rPr lang="ru-RU" sz="24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пв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1.36</m:t>
                          </m:r>
                          <m:r>
                            <a:rPr lang="ru-RU" sz="24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sz="24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𝐾</m:t>
                          </m:r>
                          <m:r>
                            <a:rPr lang="ru-RU" sz="2400" b="0" i="1" baseline="-25000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ф 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ru-RU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𝑙𝑔𝑅</m:t>
                          </m:r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𝑙𝑔</m:t>
                          </m:r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442" y="968534"/>
                <a:ext cx="3340713" cy="8982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520" y="1950945"/>
            <a:ext cx="895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i="1" dirty="0" smtClean="0">
                <a:latin typeface="Times New Roman"/>
                <a:ea typeface="Calibri"/>
                <a:cs typeface="Times New Roman"/>
              </a:rPr>
              <a:t>H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,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 – вскрытая карьером мощность водоносного горизонта;</a:t>
            </a:r>
          </a:p>
          <a:p>
            <a:pPr indent="450215" algn="just">
              <a:spcAft>
                <a:spcPts val="0"/>
              </a:spcAft>
            </a:pPr>
            <a:r>
              <a:rPr lang="en-US" i="1" dirty="0">
                <a:latin typeface="Times New Roman"/>
                <a:ea typeface="Calibri"/>
                <a:cs typeface="Times New Roman"/>
              </a:rPr>
              <a:t>R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приведенный радиус депрессии от центра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карьера.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011849" y="2703516"/>
                <a:ext cx="1812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  <a:ea typeface="Calibri"/>
                          <a:cs typeface="Times New Roman"/>
                        </a:rPr>
                        <m:t>𝑅</m:t>
                      </m:r>
                      <m:r>
                        <a:rPr lang="ru-RU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𝑟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849" y="2703516"/>
                <a:ext cx="181203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813349" y="3334351"/>
                <a:ext cx="1829026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=2</m:t>
                      </m:r>
                      <m:r>
                        <a:rPr lang="ru-RU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𝑆</m:t>
                      </m:r>
                      <m:r>
                        <a:rPr lang="ru-RU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𝐻</m:t>
                          </m:r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49" y="3334351"/>
                <a:ext cx="1829026" cy="5027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003591" y="4005064"/>
            <a:ext cx="7088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где </a:t>
            </a:r>
            <a:r>
              <a:rPr lang="en-US" i="1" dirty="0">
                <a:latin typeface="Times New Roman"/>
                <a:ea typeface="Calibri"/>
                <a:cs typeface="Times New Roman"/>
              </a:rPr>
              <a:t>S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понижение уровня воды, 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понижении уровня воды в карьере на всю его глубину </a:t>
            </a:r>
            <a:r>
              <a:rPr lang="en-US" i="1" dirty="0">
                <a:latin typeface="Times New Roman"/>
                <a:ea typeface="Calibri"/>
                <a:cs typeface="Times New Roman"/>
              </a:rPr>
              <a:t>S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 = </a:t>
            </a:r>
            <a:r>
              <a:rPr lang="en-US" i="1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81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6585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Расчет </a:t>
            </a:r>
            <a:r>
              <a:rPr lang="ru-RU" sz="24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водопритоков</a:t>
            </a:r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дождевых и ливневых </a:t>
            </a: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вод (атмосферных осадков</a:t>
            </a:r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)</a:t>
            </a:r>
            <a:r>
              <a:rPr lang="en-US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Q</a:t>
            </a:r>
            <a:r>
              <a:rPr lang="ru-RU" sz="2400" b="1" baseline="-25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д.</a:t>
            </a:r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; </a:t>
            </a:r>
            <a:r>
              <a:rPr lang="ru-RU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талых вод (в зависимости от климатических условий</a:t>
            </a:r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)</a:t>
            </a:r>
            <a:r>
              <a:rPr lang="en-US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 Q</a:t>
            </a:r>
            <a:r>
              <a:rPr lang="ru-RU" sz="2400" b="1" baseline="-25000" dirty="0">
                <a:solidFill>
                  <a:prstClr val="black"/>
                </a:solidFill>
                <a:latin typeface="Bookman Old Style" panose="02050604050505020204" pitchFamily="18" charset="0"/>
              </a:rPr>
              <a:t>тал</a:t>
            </a:r>
            <a:r>
              <a:rPr lang="ru-RU" sz="2400" b="1" baseline="-25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</a:t>
            </a:r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621" y="189883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Суточный приток дождевых вод в карьер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pc="-1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</a:t>
            </a:r>
            <a:r>
              <a:rPr lang="ru-RU" spc="-10" baseline="-25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pc="-1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</a:t>
            </a:r>
            <a:r>
              <a:rPr lang="ru-RU" spc="-10" baseline="30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ru-RU" spc="-1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сут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r">
              <a:spcBef>
                <a:spcPts val="600"/>
              </a:spcBef>
              <a:spcAft>
                <a:spcPts val="600"/>
              </a:spcAft>
            </a:pP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sz="3200" spc="-1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</a:t>
            </a:r>
            <a:r>
              <a:rPr lang="ru-RU" sz="3200" spc="-10" baseline="-25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z="3200" spc="-10" baseline="-25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= 10 ψ</a:t>
            </a:r>
            <a:r>
              <a:rPr lang="en-US" sz="3200" spc="-10" baseline="-25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mt</a:t>
            </a:r>
            <a:r>
              <a:rPr lang="en-US" sz="3200" spc="-1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latin typeface="Cambria Math"/>
                <a:ea typeface="Calibri"/>
                <a:cs typeface="Times New Roman"/>
              </a:rPr>
              <a:t>⨯</a:t>
            </a:r>
            <a:r>
              <a:rPr lang="ru-RU" sz="3200" spc="-1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32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spc="-10" baseline="-25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en-US" sz="3200" spc="-10" baseline="-25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latin typeface="Cambria Math"/>
                <a:ea typeface="Calibri"/>
                <a:cs typeface="Times New Roman"/>
              </a:rPr>
              <a:t>⨯</a:t>
            </a:r>
            <a:r>
              <a:rPr lang="ru-RU" sz="3200" spc="-1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F 	</a:t>
            </a:r>
            <a:r>
              <a:rPr lang="ru-RU" sz="28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ru-RU" spc="-1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pc="-1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el-GR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Ψ</a:t>
            </a:r>
            <a:r>
              <a:rPr lang="en-US" spc="-10" baseline="-25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mt</a:t>
            </a:r>
            <a:r>
              <a:rPr lang="ru-RU" spc="-10" baseline="-25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коэффициент поверхностного стока;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pc="-10" baseline="-25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 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слой суточных 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осадков в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теплый период 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(без учета зимы) по многолетним наблюдениям;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F – площадь 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карьера по поверхности. (Площадь водосбора отсекается нагорной канавой или </a:t>
            </a:r>
            <a:r>
              <a:rPr lang="ru-RU" spc="-1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обваловкой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</a:t>
            </a:r>
          </a:p>
          <a:p>
            <a:pPr indent="450215" algn="just">
              <a:spcAft>
                <a:spcPts val="0"/>
              </a:spcAft>
            </a:pPr>
            <a:r>
              <a:rPr lang="ru-RU" spc="-1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При А</a:t>
            </a:r>
            <a:r>
              <a:rPr lang="ru-RU" spc="-10" baseline="-25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</a:t>
            </a:r>
            <a:r>
              <a:rPr lang="ru-RU" spc="-1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равным годовому слою осадков – рассчитывается годовой приток дождевых вод.</a:t>
            </a:r>
          </a:p>
          <a:p>
            <a:pPr indent="450215" algn="just">
              <a:spcAft>
                <a:spcPts val="0"/>
              </a:spcAft>
            </a:pP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Так же можно рассчитать приток дождевых вод по депрессионной воронке с учетом  площади воронки и понижения.</a:t>
            </a: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09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Суточный приток дождевых (ливневых) вод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pc="-1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</a:t>
            </a:r>
            <a:r>
              <a:rPr lang="ru-RU" spc="-10" baseline="-25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</a:t>
            </a:r>
            <a:r>
              <a:rPr lang="ru-RU" spc="-10" baseline="30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ru-RU" spc="-1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сут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endParaRPr lang="ru-RU" sz="3600" dirty="0" smtClean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               </a:t>
            </a:r>
            <a:r>
              <a:rPr lang="ru-RU" sz="3200" dirty="0" err="1" smtClean="0">
                <a:latin typeface="Times New Roman"/>
                <a:ea typeface="Calibri"/>
                <a:cs typeface="Times New Roman"/>
              </a:rPr>
              <a:t>Q</a:t>
            </a:r>
            <a:r>
              <a:rPr lang="ru-RU" sz="3200" baseline="-25000" dirty="0" err="1" smtClean="0">
                <a:latin typeface="Times New Roman"/>
                <a:ea typeface="Calibri"/>
                <a:cs typeface="Times New Roman"/>
              </a:rPr>
              <a:t>л</a:t>
            </a:r>
            <a:r>
              <a:rPr lang="ru-RU" sz="3200" baseline="-25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=10 </a:t>
            </a:r>
            <a:r>
              <a:rPr lang="ru-RU" sz="3200" baseline="-25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ψ</a:t>
            </a:r>
            <a:r>
              <a:rPr lang="en-US" sz="3200" baseline="-25000" dirty="0" err="1">
                <a:latin typeface="Times New Roman"/>
                <a:ea typeface="Calibri"/>
                <a:cs typeface="Times New Roman"/>
              </a:rPr>
              <a:t>mt</a:t>
            </a:r>
            <a:r>
              <a:rPr lang="en-US" sz="3200" baseline="-25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Cambria Math"/>
                <a:ea typeface="Calibri"/>
                <a:cs typeface="Times New Roman"/>
              </a:rPr>
              <a:t>⨯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baseline="-25000" dirty="0" smtClean="0">
                <a:latin typeface="Times New Roman"/>
                <a:ea typeface="Calibri"/>
                <a:cs typeface="Times New Roman"/>
              </a:rPr>
              <a:t>л </a:t>
            </a:r>
            <a:r>
              <a:rPr lang="ru-RU" sz="3200" dirty="0">
                <a:latin typeface="Cambria Math"/>
                <a:ea typeface="Calibri"/>
                <a:cs typeface="Times New Roman"/>
              </a:rPr>
              <a:t>⨯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F 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>
                <a:latin typeface="Times New Roman"/>
                <a:ea typeface="Calibri"/>
                <a:cs typeface="Times New Roman"/>
              </a:rPr>
              <a:t>			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endParaRPr lang="ru-RU" spc="-1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l-GR" sz="24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Ψ</a:t>
            </a:r>
            <a:r>
              <a:rPr lang="en-US" sz="2400" spc="-10" baseline="-25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mt</a:t>
            </a:r>
            <a:r>
              <a:rPr lang="ru-RU" sz="2400" spc="-10" baseline="-25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 коэффициент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поверхностного стока;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2400" spc="-10" baseline="-25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 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слой суточных осадков для периода однократного превышения расчетной интенсивности дождя, равного </a:t>
            </a:r>
            <a:r>
              <a:rPr lang="en-US" sz="24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n-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годам, превышающий среднесуточный.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6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1560" y="764704"/>
                <a:ext cx="8064896" cy="4151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b="1" i="1" dirty="0" smtClean="0">
                    <a:latin typeface="Times New Roman"/>
                    <a:ea typeface="Calibri"/>
                    <a:cs typeface="Times New Roman"/>
                  </a:rPr>
                  <a:t>Среднегодовой приток талых вод</a:t>
                </a:r>
                <a:r>
                  <a:rPr lang="ru-RU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b="1" dirty="0">
                    <a:effectLst/>
                    <a:latin typeface="Times New Roman"/>
                    <a:ea typeface="Calibri"/>
                    <a:cs typeface="Times New Roman"/>
                  </a:rPr>
                  <a:t>Q</a:t>
                </a:r>
                <a:r>
                  <a:rPr lang="ru-RU" b="1" baseline="-25000" dirty="0">
                    <a:effectLst/>
                    <a:latin typeface="Times New Roman"/>
                    <a:ea typeface="Calibri"/>
                    <a:cs typeface="Times New Roman"/>
                  </a:rPr>
                  <a:t>т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ru-RU" baseline="-25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м</a:t>
                </a:r>
                <a:r>
                  <a:rPr lang="ru-RU" baseline="30000" dirty="0"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ru-RU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определен</a:t>
                </a:r>
                <a:r>
                  <a:rPr lang="ru-RU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по формуле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3200" i="1" spc="-1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3200" b="1" i="1" spc="-1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Q</a:t>
                </a:r>
                <a:r>
                  <a:rPr lang="ru-RU" sz="3200" b="1" i="1" spc="-10" baseline="-250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Т </a:t>
                </a:r>
                <a:r>
                  <a:rPr lang="ru-RU" sz="3200" spc="-1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= 10 </a:t>
                </a:r>
                <a:r>
                  <a:rPr lang="ru-RU" sz="3200" spc="-1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ψ</a:t>
                </a:r>
                <a:r>
                  <a:rPr lang="en-US" sz="3200" spc="-10" baseline="-25000" dirty="0" err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mt</a:t>
                </a:r>
                <a:r>
                  <a:rPr lang="en-US" sz="3200" spc="-10" baseline="-250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3200" spc="-10" dirty="0" smtClean="0">
                    <a:solidFill>
                      <a:srgbClr val="000000"/>
                    </a:solidFill>
                    <a:effectLst/>
                    <a:latin typeface="Cambria Math"/>
                    <a:ea typeface="Times New Roman"/>
                    <a:cs typeface="Times New Roman"/>
                  </a:rPr>
                  <a:t>⨯</a:t>
                </a:r>
                <a:r>
                  <a:rPr lang="en-US" sz="3200" spc="-1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 K</a:t>
                </a:r>
                <a:r>
                  <a:rPr lang="ru-RU" sz="3200" spc="-10" baseline="-25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у</a:t>
                </a:r>
                <a:r>
                  <a:rPr lang="ru-RU" sz="3200" spc="-1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3200" spc="-10" dirty="0">
                    <a:solidFill>
                      <a:srgbClr val="000000"/>
                    </a:solidFill>
                    <a:latin typeface="Cambria Math"/>
                    <a:ea typeface="Times New Roman"/>
                    <a:cs typeface="Times New Roman"/>
                  </a:rPr>
                  <a:t>⨯ </a:t>
                </a:r>
                <a:r>
                  <a:rPr lang="ru-RU" sz="3200" spc="-1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А</a:t>
                </a:r>
                <a:r>
                  <a:rPr lang="ru-RU" sz="3200" spc="-10" baseline="-250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Т  </a:t>
                </a:r>
                <a:r>
                  <a:rPr lang="ru-RU" sz="3200" spc="-10" dirty="0">
                    <a:solidFill>
                      <a:srgbClr val="000000"/>
                    </a:solidFill>
                    <a:effectLst/>
                    <a:latin typeface="Cambria Math"/>
                    <a:ea typeface="Times New Roman"/>
                    <a:cs typeface="Times New Roman"/>
                  </a:rPr>
                  <a:t>⨯</a:t>
                </a:r>
                <a:r>
                  <a:rPr lang="ru-RU" sz="3200" spc="-10" baseline="-250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ru-RU" sz="3200" spc="-1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ru-RU" sz="3200" spc="-1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ru-RU" sz="2400" spc="-1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	</a:t>
                </a:r>
                <a:endParaRPr lang="ru-RU" sz="2400" spc="-10" dirty="0" smtClean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pc="-10" dirty="0"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dirty="0" err="1" smtClean="0">
                    <a:effectLst/>
                    <a:latin typeface="Times New Roman"/>
                    <a:ea typeface="Calibri"/>
                    <a:cs typeface="Times New Roman"/>
                  </a:rPr>
                  <a:t>А</a:t>
                </a:r>
                <a:r>
                  <a:rPr lang="ru-RU" baseline="-25000" dirty="0" err="1" smtClean="0">
                    <a:effectLst/>
                    <a:latin typeface="Times New Roman"/>
                    <a:ea typeface="Calibri"/>
                    <a:cs typeface="Times New Roman"/>
                  </a:rPr>
                  <a:t>т</a:t>
                </a:r>
                <a:r>
                  <a:rPr lang="ru-RU" baseline="-25000" dirty="0" smtClean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– среднегодовое количество твердых 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осадков;</a:t>
                </a: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l-GR" dirty="0" smtClean="0">
                    <a:effectLst/>
                    <a:latin typeface="Times New Roman"/>
                    <a:ea typeface="Calibri"/>
                    <a:cs typeface="Times New Roman"/>
                  </a:rPr>
                  <a:t>Ψ</a:t>
                </a:r>
                <a:r>
                  <a:rPr lang="ru-RU" baseline="-25000" dirty="0" smtClean="0">
                    <a:effectLst/>
                    <a:latin typeface="Times New Roman"/>
                    <a:ea typeface="Calibri"/>
                    <a:cs typeface="Times New Roman"/>
                  </a:rPr>
                  <a:t>т  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–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коэффициент стока талых вод для водонепроницаемых поверхностей;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К</a:t>
                </a:r>
                <a:r>
                  <a:rPr lang="ru-RU" baseline="-25000" dirty="0" smtClean="0">
                    <a:effectLst/>
                    <a:latin typeface="Times New Roman"/>
                    <a:ea typeface="Calibri"/>
                    <a:cs typeface="Times New Roman"/>
                  </a:rPr>
                  <a:t>у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ru-RU" dirty="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– 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коэффициент, учитывающий частичную уборку снега.</a:t>
                </a:r>
              </a:p>
              <a:p>
                <a:pPr algn="just">
                  <a:spcAft>
                    <a:spcPts val="0"/>
                  </a:spcAft>
                </a:pP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Среднесуточный приток за счет талых вод, </a:t>
                </a:r>
                <a:r>
                  <a:rPr lang="en-US" dirty="0">
                    <a:effectLst/>
                    <a:latin typeface="Times New Roman"/>
                    <a:ea typeface="Calibri"/>
                    <a:cs typeface="Times New Roman"/>
                  </a:rPr>
                  <a:t>Q</a:t>
                </a:r>
                <a:r>
                  <a:rPr lang="ru-RU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Тсут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, м</a:t>
                </a:r>
                <a:r>
                  <a:rPr lang="ru-RU" baseline="30000" dirty="0">
                    <a:effectLst/>
                    <a:latin typeface="Times New Roman"/>
                    <a:ea typeface="Calibri"/>
                    <a:cs typeface="Times New Roman"/>
                  </a:rPr>
                  <a:t>3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/</a:t>
                </a:r>
                <a:r>
                  <a:rPr lang="ru-RU" dirty="0" err="1">
                    <a:effectLst/>
                    <a:latin typeface="Times New Roman"/>
                    <a:ea typeface="Calibri"/>
                    <a:cs typeface="Times New Roman"/>
                  </a:rPr>
                  <a:t>сут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, вод при периоде таяния в среднем </a:t>
                </a:r>
                <a:r>
                  <a:rPr lang="en-US" dirty="0" smtClean="0">
                    <a:latin typeface="Times New Roman"/>
                    <a:ea typeface="Calibri"/>
                    <a:cs typeface="Times New Roman"/>
                  </a:rPr>
                  <a:t>n-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дней </a:t>
                </a:r>
                <a:r>
                  <a:rPr lang="ru-RU" dirty="0">
                    <a:effectLst/>
                    <a:latin typeface="Times New Roman"/>
                    <a:ea typeface="Calibri"/>
                    <a:cs typeface="Times New Roman"/>
                  </a:rPr>
                  <a:t>определяется по </a:t>
                </a:r>
                <a:r>
                  <a:rPr lang="ru-RU" dirty="0" smtClean="0">
                    <a:effectLst/>
                    <a:latin typeface="Times New Roman"/>
                    <a:ea typeface="Calibri"/>
                    <a:cs typeface="Times New Roman"/>
                  </a:rPr>
                  <a:t>формуле</a:t>
                </a:r>
              </a:p>
              <a:p>
                <a:pPr algn="just">
                  <a:spcAft>
                    <a:spcPts val="0"/>
                  </a:spcAft>
                </a:pPr>
                <a:endParaRPr lang="ru-RU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ru-RU" sz="2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Тсут</m:t>
                        </m:r>
                      </m:sub>
                    </m:sSub>
                    <m:r>
                      <a:rPr lang="ru-RU" sz="2800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80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Т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den>
                    </m:f>
                    <m:r>
                      <a:rPr lang="ru-RU" sz="280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ru-RU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64704"/>
                <a:ext cx="8064896" cy="4151393"/>
              </a:xfrm>
              <a:prstGeom prst="rect">
                <a:avLst/>
              </a:prstGeom>
              <a:blipFill rotWithShape="1">
                <a:blip r:embed="rId2"/>
                <a:stretch>
                  <a:fillRect l="-605" t="-734" r="-680" b="-1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3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585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Расчет </a:t>
            </a:r>
            <a:r>
              <a:rPr lang="ru-RU" sz="24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водопритока</a:t>
            </a:r>
            <a:r>
              <a:rPr lang="ru-RU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поверхностных вод (если такой имеется).</a:t>
            </a:r>
            <a:endParaRPr lang="ru-RU" sz="24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47629"/>
                <a:ext cx="8352928" cy="5979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Bookman Old Style" panose="02050604050505020204" pitchFamily="18" charset="0"/>
                  </a:rPr>
                  <a:t>Расчет проводится по многолетнему стоку водного объекта между ближайшими створами 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 </a:t>
                </a:r>
                <a:r>
                  <a:rPr lang="ru-RU" dirty="0" smtClean="0">
                    <a:latin typeface="Bookman Old Style" panose="02050604050505020204" pitchFamily="18" charset="0"/>
                  </a:rPr>
                  <a:t>с учетом интерполяции по расстояниям с учетом многолетних превышений (к примеру, одноразовое превышение в 5 лет), необходимых для расчетов :</a:t>
                </a:r>
              </a:p>
              <a:p>
                <a:endParaRPr lang="ru-RU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n-US" sz="3200" b="1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Q</a:t>
                </a:r>
                <a:r>
                  <a:rPr lang="ru-RU" sz="3200" b="1" i="1" baseline="-25000" dirty="0" err="1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пов</a:t>
                </a:r>
                <a:r>
                  <a:rPr lang="ru-RU" sz="3200" b="1" i="1" baseline="-25000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. </a:t>
                </a:r>
                <a:r>
                  <a:rPr lang="ru-RU" sz="3200" b="1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𝒍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∆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𝑸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i="1" dirty="0" smtClean="0">
                    <a:latin typeface="Bookman Old Style" panose="02050604050505020204" pitchFamily="18" charset="0"/>
                  </a:rPr>
                  <a:t>  </a:t>
                </a:r>
                <a:r>
                  <a:rPr lang="ru-RU" i="1" dirty="0" smtClean="0">
                    <a:latin typeface="Bookman Old Style" panose="02050604050505020204" pitchFamily="18" charset="0"/>
                  </a:rPr>
                  <a:t>,</a:t>
                </a:r>
              </a:p>
              <a:p>
                <a:pPr algn="ctr"/>
                <a:endParaRPr lang="ru-RU" dirty="0">
                  <a:latin typeface="Bookman Old Style" panose="02050604050505020204" pitchFamily="18" charset="0"/>
                </a:endParaRPr>
              </a:p>
              <a:p>
                <a:r>
                  <a:rPr lang="en-US" dirty="0" smtClean="0">
                    <a:latin typeface="Bookman Old Style" panose="02050604050505020204" pitchFamily="18" charset="0"/>
                  </a:rPr>
                  <a:t>L – </a:t>
                </a:r>
                <a:r>
                  <a:rPr lang="ru-RU" dirty="0" smtClean="0">
                    <a:latin typeface="Bookman Old Style" panose="02050604050505020204" pitchFamily="18" charset="0"/>
                  </a:rPr>
                  <a:t>расстояние между створами,</a:t>
                </a:r>
                <a:endParaRPr lang="en-US" dirty="0" smtClean="0">
                  <a:latin typeface="Bookman Old Style" panose="02050604050505020204" pitchFamily="18" charset="0"/>
                </a:endParaRPr>
              </a:p>
              <a:p>
                <a:r>
                  <a:rPr lang="en-US" i="1" dirty="0" smtClean="0">
                    <a:latin typeface="Bookman Old Style" panose="02050604050505020204" pitchFamily="18" charset="0"/>
                  </a:rPr>
                  <a:t>l 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– </a:t>
                </a:r>
                <a:r>
                  <a:rPr lang="ru-RU" dirty="0" smtClean="0">
                    <a:latin typeface="Bookman Old Style" panose="02050604050505020204" pitchFamily="18" charset="0"/>
                  </a:rPr>
                  <a:t> расстояние от карьера до ближайшего створа по водному объекту,</a:t>
                </a:r>
                <a:endParaRPr lang="en-US" dirty="0" smtClean="0">
                  <a:latin typeface="Bookman Old Style" panose="0205060405050502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baseline="-25000" dirty="0" smtClean="0">
                    <a:latin typeface="Bookman Old Style" panose="02050604050505020204" pitchFamily="18" charset="0"/>
                  </a:rPr>
                  <a:t> </a:t>
                </a:r>
                <a:r>
                  <a:rPr lang="en-US" dirty="0" smtClean="0">
                    <a:latin typeface="Bookman Old Style" panose="02050604050505020204" pitchFamily="18" charset="0"/>
                  </a:rPr>
                  <a:t>– </a:t>
                </a:r>
                <a:r>
                  <a:rPr lang="ru-RU" dirty="0" smtClean="0">
                    <a:latin typeface="Bookman Old Style" panose="02050604050505020204" pitchFamily="18" charset="0"/>
                  </a:rPr>
                  <a:t>расходы по створам.</a:t>
                </a:r>
              </a:p>
              <a:p>
                <a:endParaRPr lang="ru-RU" dirty="0">
                  <a:latin typeface="Bookman Old Style" panose="02050604050505020204" pitchFamily="18" charset="0"/>
                </a:endParaRPr>
              </a:p>
              <a:p>
                <a:r>
                  <a:rPr lang="ru-RU" dirty="0" smtClean="0">
                    <a:latin typeface="Bookman Old Style" panose="02050604050505020204" pitchFamily="18" charset="0"/>
                  </a:rPr>
                  <a:t>При одном створе – экстраполяцией, с учетом расположения створа:</a:t>
                </a:r>
              </a:p>
              <a:p>
                <a:endParaRPr lang="ru-RU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ru-RU" dirty="0" smtClean="0">
                    <a:latin typeface="Bookman Old Style" panose="02050604050505020204" pitchFamily="18" charset="0"/>
                  </a:rPr>
                  <a:t> </a:t>
                </a:r>
                <a:r>
                  <a:rPr lang="en-US" sz="32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Q</a:t>
                </a:r>
                <a:r>
                  <a:rPr lang="ru-RU" sz="3200" b="1" i="1" baseline="-25000" dirty="0" err="1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пов</a:t>
                </a:r>
                <a:r>
                  <a:rPr lang="ru-RU" sz="3200" b="1" i="1" baseline="-250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. </a:t>
                </a:r>
                <a:r>
                  <a:rPr lang="ru-RU" sz="3200" b="1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= </a:t>
                </a:r>
                <a:r>
                  <a:rPr lang="en-US" sz="3200" b="1" i="1" dirty="0" err="1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k</a:t>
                </a:r>
                <a:r>
                  <a:rPr lang="en-US" sz="3200" b="1" i="1" baseline="-25000" dirty="0" err="1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e</a:t>
                </a:r>
                <a:r>
                  <a:rPr lang="ru-RU" sz="3200" b="1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3200" b="1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l Q</a:t>
                </a:r>
                <a:endParaRPr lang="ru-RU" sz="3200" b="1" i="1" dirty="0" smtClean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endParaRPr lang="en-US" sz="3200" b="1" i="1" dirty="0" smtClean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just"/>
                <a:r>
                  <a:rPr lang="en-US" sz="2000" i="1" dirty="0" err="1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k</a:t>
                </a:r>
                <a:r>
                  <a:rPr lang="en-US" sz="2000" i="1" baseline="-25000" dirty="0" err="1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e</a:t>
                </a:r>
                <a:r>
                  <a:rPr lang="en-US" sz="2000" i="1" baseline="-25000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2000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– </a:t>
                </a:r>
                <a:r>
                  <a:rPr lang="ru-RU" sz="2000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 коэффициент экстраполяции.</a:t>
                </a:r>
                <a:endParaRPr lang="en-US" sz="2000" i="1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endParaRPr lang="ru-RU" i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47629"/>
                <a:ext cx="8352928" cy="5979457"/>
              </a:xfrm>
              <a:prstGeom prst="rect">
                <a:avLst/>
              </a:prstGeom>
              <a:blipFill rotWithShape="1">
                <a:blip r:embed="rId2"/>
                <a:stretch>
                  <a:fillRect l="-730" t="-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8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076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 </a:t>
            </a:r>
            <a:r>
              <a:rPr lang="ru-RU" sz="2400" b="1" i="1" u="sng" dirty="0">
                <a:solidFill>
                  <a:prstClr val="black"/>
                </a:solidFill>
                <a:latin typeface="Times New Roman"/>
                <a:ea typeface="Times New Roman"/>
              </a:rPr>
              <a:t>отсутствии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наблюдений </a:t>
            </a:r>
            <a:r>
              <a:rPr lang="ru-RU" sz="2400" dirty="0" smtClean="0">
                <a:latin typeface="Times New Roman"/>
                <a:ea typeface="Times New Roman"/>
              </a:rPr>
              <a:t>гидрологические </a:t>
            </a:r>
            <a:r>
              <a:rPr lang="ru-RU" sz="2400" dirty="0">
                <a:latin typeface="Times New Roman"/>
                <a:ea typeface="Times New Roman"/>
              </a:rPr>
              <a:t>характеристики определяют </a:t>
            </a:r>
            <a:r>
              <a:rPr lang="ru-RU" sz="2400" b="1" i="1" u="sng" dirty="0" smtClean="0">
                <a:latin typeface="Times New Roman"/>
                <a:ea typeface="Times New Roman"/>
              </a:rPr>
              <a:t>с</a:t>
            </a:r>
            <a:r>
              <a:rPr lang="ru-RU" sz="2400" b="1" i="1" u="sng" dirty="0">
                <a:solidFill>
                  <a:prstClr val="black"/>
                </a:solidFill>
                <a:latin typeface="Times New Roman"/>
                <a:ea typeface="Times New Roman"/>
              </a:rPr>
              <a:t> помощью</a:t>
            </a:r>
            <a:r>
              <a:rPr lang="ru-RU" sz="2400" b="1" i="1" u="sng" dirty="0" smtClean="0">
                <a:latin typeface="Times New Roman"/>
                <a:ea typeface="Times New Roman"/>
              </a:rPr>
              <a:t> основных гидрологических стоковых характеристик и построения </a:t>
            </a:r>
            <a:r>
              <a:rPr lang="ru-RU" sz="2400" b="1" i="1" u="sng" dirty="0">
                <a:latin typeface="Times New Roman"/>
                <a:ea typeface="Times New Roman"/>
              </a:rPr>
              <a:t>региональных зависимостей </a:t>
            </a:r>
            <a:r>
              <a:rPr lang="ru-RU" sz="2400" b="1" i="1" u="sng" dirty="0" smtClean="0">
                <a:latin typeface="Times New Roman"/>
                <a:ea typeface="Times New Roman"/>
              </a:rPr>
              <a:t>их от </a:t>
            </a:r>
            <a:r>
              <a:rPr lang="ru-RU" sz="2400" b="1" i="1" u="sng" dirty="0">
                <a:latin typeface="Times New Roman"/>
                <a:ea typeface="Times New Roman"/>
              </a:rPr>
              <a:t>основных физико-географических факторов </a:t>
            </a:r>
            <a:r>
              <a:rPr lang="ru-RU" sz="2400" b="1" i="1" u="sng" dirty="0" smtClean="0">
                <a:latin typeface="Times New Roman"/>
                <a:ea typeface="Times New Roman"/>
              </a:rPr>
              <a:t>водосбора </a:t>
            </a:r>
            <a:r>
              <a:rPr lang="ru-RU" sz="2400" dirty="0" smtClean="0">
                <a:latin typeface="Times New Roman"/>
                <a:ea typeface="Times New Roman"/>
              </a:rPr>
              <a:t>(Свод Правил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(СП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33-101-2003) «Определение основных расчетных гидрологических характеристик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»)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40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256" y="188640"/>
            <a:ext cx="8424936" cy="1800200"/>
          </a:xfrm>
          <a:solidFill>
            <a:schemeClr val="tx1"/>
          </a:solidFill>
          <a:effectLst>
            <a:glow rad="609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Гидрогеологическое обоснование кондиций основано на: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А) гидрогеологической характеристике месторождения</a:t>
            </a:r>
            <a:r>
              <a:rPr lang="ru-RU" sz="2000" b="1" u="sng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Б) расчетах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водопритока</a:t>
            </a:r>
            <a:r>
              <a:rPr lang="ru-RU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в горные выработки будущей разработки.</a:t>
            </a:r>
            <a:endParaRPr lang="ru-RU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64" y="198884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just"/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А. Гидрогеологическая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характеристика месторождения 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включает в себя:</a:t>
            </a: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сведения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о количе­стве и мощности 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водоносных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горизонтов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,</a:t>
            </a: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характер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и 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степень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водоносности пород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,</a:t>
            </a: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коэффициенты фильтрации, </a:t>
            </a: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условиях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питания и дренажа подземных вод, </a:t>
            </a:r>
            <a:endParaRPr lang="ru-RU" b="1" i="1" dirty="0" smtClean="0">
              <a:solidFill>
                <a:srgbClr val="000000"/>
              </a:solidFill>
              <a:latin typeface="Bookman Old Style" panose="02050604050505020204" pitchFamily="18" charset="0"/>
              <a:ea typeface="Times New Roman"/>
            </a:endParaRP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связи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между водоносными 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горизонтами и поверхностными водами, </a:t>
            </a: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гидростатистическое давление, </a:t>
            </a: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степени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изоляции тел по­лезного ископаемого водоупорными 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слоями, </a:t>
            </a: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химический состав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и 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бактериологическое состояние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вод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,</a:t>
            </a:r>
          </a:p>
          <a:p>
            <a:pPr marL="285750" lvl="0" indent="-285750" algn="just">
              <a:buFontTx/>
              <a:buChar char="-"/>
            </a:pP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агрессивности </a:t>
            </a:r>
            <a:r>
              <a:rPr lang="ru-RU" b="1" i="1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вод по отношению к бетону, металлам и полимерам, содержании в них полезных и вредных примесей. </a:t>
            </a:r>
            <a:r>
              <a:rPr lang="ru-RU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 </a:t>
            </a:r>
          </a:p>
        </p:txBody>
      </p:sp>
      <p:sp>
        <p:nvSpPr>
          <p:cNvPr id="5" name="Выноска-облако 4"/>
          <p:cNvSpPr/>
          <p:nvPr/>
        </p:nvSpPr>
        <p:spPr>
          <a:xfrm rot="4629110">
            <a:off x="3928780" y="6343292"/>
            <a:ext cx="288032" cy="306324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 rot="9792570">
            <a:off x="4091849" y="6566505"/>
            <a:ext cx="144016" cy="153163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 rot="5713694">
            <a:off x="4242344" y="6456273"/>
            <a:ext cx="212090" cy="244607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07012" y="6534172"/>
            <a:ext cx="320535" cy="2040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99556" y="6643085"/>
            <a:ext cx="144016" cy="941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15580" y="6691121"/>
            <a:ext cx="144016" cy="470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 flipV="1">
            <a:off x="3923928" y="6667282"/>
            <a:ext cx="7200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8830381" y="851793"/>
            <a:ext cx="305152" cy="1292647"/>
          </a:xfrm>
          <a:custGeom>
            <a:avLst/>
            <a:gdLst>
              <a:gd name="connsiteX0" fmla="*/ 254000 w 281029"/>
              <a:gd name="connsiteY0" fmla="*/ 685800 h 685800"/>
              <a:gd name="connsiteX1" fmla="*/ 228600 w 281029"/>
              <a:gd name="connsiteY1" fmla="*/ 550333 h 685800"/>
              <a:gd name="connsiteX2" fmla="*/ 152400 w 281029"/>
              <a:gd name="connsiteY2" fmla="*/ 491066 h 685800"/>
              <a:gd name="connsiteX3" fmla="*/ 254000 w 281029"/>
              <a:gd name="connsiteY3" fmla="*/ 440266 h 685800"/>
              <a:gd name="connsiteX4" fmla="*/ 262467 w 281029"/>
              <a:gd name="connsiteY4" fmla="*/ 364066 h 685800"/>
              <a:gd name="connsiteX5" fmla="*/ 262467 w 281029"/>
              <a:gd name="connsiteY5" fmla="*/ 245533 h 685800"/>
              <a:gd name="connsiteX6" fmla="*/ 220133 w 281029"/>
              <a:gd name="connsiteY6" fmla="*/ 211666 h 685800"/>
              <a:gd name="connsiteX7" fmla="*/ 220133 w 281029"/>
              <a:gd name="connsiteY7" fmla="*/ 211666 h 685800"/>
              <a:gd name="connsiteX8" fmla="*/ 203200 w 281029"/>
              <a:gd name="connsiteY8" fmla="*/ 118533 h 685800"/>
              <a:gd name="connsiteX9" fmla="*/ 101600 w 281029"/>
              <a:gd name="connsiteY9" fmla="*/ 101600 h 685800"/>
              <a:gd name="connsiteX10" fmla="*/ 0 w 281029"/>
              <a:gd name="connsiteY10" fmla="*/ 0 h 685800"/>
              <a:gd name="connsiteX11" fmla="*/ 76200 w 281029"/>
              <a:gd name="connsiteY11" fmla="*/ 8466 h 685800"/>
              <a:gd name="connsiteX12" fmla="*/ 237067 w 281029"/>
              <a:gd name="connsiteY12" fmla="*/ 8466 h 685800"/>
              <a:gd name="connsiteX13" fmla="*/ 279400 w 281029"/>
              <a:gd name="connsiteY13" fmla="*/ 0 h 685800"/>
              <a:gd name="connsiteX14" fmla="*/ 254000 w 281029"/>
              <a:gd name="connsiteY14" fmla="*/ 685800 h 685800"/>
              <a:gd name="connsiteX0" fmla="*/ 262466 w 283725"/>
              <a:gd name="connsiteY0" fmla="*/ 971244 h 971244"/>
              <a:gd name="connsiteX1" fmla="*/ 228600 w 283725"/>
              <a:gd name="connsiteY1" fmla="*/ 550333 h 971244"/>
              <a:gd name="connsiteX2" fmla="*/ 152400 w 283725"/>
              <a:gd name="connsiteY2" fmla="*/ 491066 h 971244"/>
              <a:gd name="connsiteX3" fmla="*/ 254000 w 283725"/>
              <a:gd name="connsiteY3" fmla="*/ 440266 h 971244"/>
              <a:gd name="connsiteX4" fmla="*/ 262467 w 283725"/>
              <a:gd name="connsiteY4" fmla="*/ 364066 h 971244"/>
              <a:gd name="connsiteX5" fmla="*/ 262467 w 283725"/>
              <a:gd name="connsiteY5" fmla="*/ 245533 h 971244"/>
              <a:gd name="connsiteX6" fmla="*/ 220133 w 283725"/>
              <a:gd name="connsiteY6" fmla="*/ 211666 h 971244"/>
              <a:gd name="connsiteX7" fmla="*/ 220133 w 283725"/>
              <a:gd name="connsiteY7" fmla="*/ 211666 h 971244"/>
              <a:gd name="connsiteX8" fmla="*/ 203200 w 283725"/>
              <a:gd name="connsiteY8" fmla="*/ 118533 h 971244"/>
              <a:gd name="connsiteX9" fmla="*/ 101600 w 283725"/>
              <a:gd name="connsiteY9" fmla="*/ 101600 h 971244"/>
              <a:gd name="connsiteX10" fmla="*/ 0 w 283725"/>
              <a:gd name="connsiteY10" fmla="*/ 0 h 971244"/>
              <a:gd name="connsiteX11" fmla="*/ 76200 w 283725"/>
              <a:gd name="connsiteY11" fmla="*/ 8466 h 971244"/>
              <a:gd name="connsiteX12" fmla="*/ 237067 w 283725"/>
              <a:gd name="connsiteY12" fmla="*/ 8466 h 971244"/>
              <a:gd name="connsiteX13" fmla="*/ 279400 w 283725"/>
              <a:gd name="connsiteY13" fmla="*/ 0 h 971244"/>
              <a:gd name="connsiteX14" fmla="*/ 262466 w 283725"/>
              <a:gd name="connsiteY14" fmla="*/ 971244 h 971244"/>
              <a:gd name="connsiteX0" fmla="*/ 262466 w 305152"/>
              <a:gd name="connsiteY0" fmla="*/ 1502759 h 1502759"/>
              <a:gd name="connsiteX1" fmla="*/ 228600 w 305152"/>
              <a:gd name="connsiteY1" fmla="*/ 1081848 h 1502759"/>
              <a:gd name="connsiteX2" fmla="*/ 152400 w 305152"/>
              <a:gd name="connsiteY2" fmla="*/ 1022581 h 1502759"/>
              <a:gd name="connsiteX3" fmla="*/ 254000 w 305152"/>
              <a:gd name="connsiteY3" fmla="*/ 971781 h 1502759"/>
              <a:gd name="connsiteX4" fmla="*/ 262467 w 305152"/>
              <a:gd name="connsiteY4" fmla="*/ 895581 h 1502759"/>
              <a:gd name="connsiteX5" fmla="*/ 262467 w 305152"/>
              <a:gd name="connsiteY5" fmla="*/ 777048 h 1502759"/>
              <a:gd name="connsiteX6" fmla="*/ 220133 w 305152"/>
              <a:gd name="connsiteY6" fmla="*/ 743181 h 1502759"/>
              <a:gd name="connsiteX7" fmla="*/ 220133 w 305152"/>
              <a:gd name="connsiteY7" fmla="*/ 743181 h 1502759"/>
              <a:gd name="connsiteX8" fmla="*/ 203200 w 305152"/>
              <a:gd name="connsiteY8" fmla="*/ 650048 h 1502759"/>
              <a:gd name="connsiteX9" fmla="*/ 101600 w 305152"/>
              <a:gd name="connsiteY9" fmla="*/ 633115 h 1502759"/>
              <a:gd name="connsiteX10" fmla="*/ 0 w 305152"/>
              <a:gd name="connsiteY10" fmla="*/ 531515 h 1502759"/>
              <a:gd name="connsiteX11" fmla="*/ 76200 w 305152"/>
              <a:gd name="connsiteY11" fmla="*/ 539981 h 1502759"/>
              <a:gd name="connsiteX12" fmla="*/ 237067 w 305152"/>
              <a:gd name="connsiteY12" fmla="*/ 539981 h 1502759"/>
              <a:gd name="connsiteX13" fmla="*/ 304800 w 305152"/>
              <a:gd name="connsiteY13" fmla="*/ 0 h 1502759"/>
              <a:gd name="connsiteX14" fmla="*/ 262466 w 305152"/>
              <a:gd name="connsiteY14" fmla="*/ 1502759 h 1502759"/>
              <a:gd name="connsiteX0" fmla="*/ 262466 w 305152"/>
              <a:gd name="connsiteY0" fmla="*/ 1502759 h 1502759"/>
              <a:gd name="connsiteX1" fmla="*/ 228600 w 305152"/>
              <a:gd name="connsiteY1" fmla="*/ 1081848 h 1502759"/>
              <a:gd name="connsiteX2" fmla="*/ 152400 w 305152"/>
              <a:gd name="connsiteY2" fmla="*/ 1022581 h 1502759"/>
              <a:gd name="connsiteX3" fmla="*/ 254000 w 305152"/>
              <a:gd name="connsiteY3" fmla="*/ 971781 h 1502759"/>
              <a:gd name="connsiteX4" fmla="*/ 262467 w 305152"/>
              <a:gd name="connsiteY4" fmla="*/ 895581 h 1502759"/>
              <a:gd name="connsiteX5" fmla="*/ 262467 w 305152"/>
              <a:gd name="connsiteY5" fmla="*/ 777048 h 1502759"/>
              <a:gd name="connsiteX6" fmla="*/ 220133 w 305152"/>
              <a:gd name="connsiteY6" fmla="*/ 743181 h 1502759"/>
              <a:gd name="connsiteX7" fmla="*/ 220133 w 305152"/>
              <a:gd name="connsiteY7" fmla="*/ 743181 h 1502759"/>
              <a:gd name="connsiteX8" fmla="*/ 203200 w 305152"/>
              <a:gd name="connsiteY8" fmla="*/ 650048 h 1502759"/>
              <a:gd name="connsiteX9" fmla="*/ 101600 w 305152"/>
              <a:gd name="connsiteY9" fmla="*/ 633115 h 1502759"/>
              <a:gd name="connsiteX10" fmla="*/ 0 w 305152"/>
              <a:gd name="connsiteY10" fmla="*/ 531515 h 1502759"/>
              <a:gd name="connsiteX11" fmla="*/ 76200 w 305152"/>
              <a:gd name="connsiteY11" fmla="*/ 539981 h 1502759"/>
              <a:gd name="connsiteX12" fmla="*/ 194734 w 305152"/>
              <a:gd name="connsiteY12" fmla="*/ 333280 h 1502759"/>
              <a:gd name="connsiteX13" fmla="*/ 304800 w 305152"/>
              <a:gd name="connsiteY13" fmla="*/ 0 h 1502759"/>
              <a:gd name="connsiteX14" fmla="*/ 262466 w 305152"/>
              <a:gd name="connsiteY14" fmla="*/ 1502759 h 150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152" h="1502759">
                <a:moveTo>
                  <a:pt x="262466" y="1502759"/>
                </a:moveTo>
                <a:lnTo>
                  <a:pt x="228600" y="1081848"/>
                </a:lnTo>
                <a:lnTo>
                  <a:pt x="152400" y="1022581"/>
                </a:lnTo>
                <a:lnTo>
                  <a:pt x="254000" y="971781"/>
                </a:lnTo>
                <a:lnTo>
                  <a:pt x="262467" y="895581"/>
                </a:lnTo>
                <a:lnTo>
                  <a:pt x="262467" y="777048"/>
                </a:lnTo>
                <a:lnTo>
                  <a:pt x="220133" y="743181"/>
                </a:lnTo>
                <a:lnTo>
                  <a:pt x="220133" y="743181"/>
                </a:lnTo>
                <a:lnTo>
                  <a:pt x="203200" y="650048"/>
                </a:lnTo>
                <a:cubicBezTo>
                  <a:pt x="118735" y="631278"/>
                  <a:pt x="153020" y="633115"/>
                  <a:pt x="101600" y="633115"/>
                </a:cubicBezTo>
                <a:lnTo>
                  <a:pt x="0" y="531515"/>
                </a:lnTo>
                <a:cubicBezTo>
                  <a:pt x="25400" y="534337"/>
                  <a:pt x="43744" y="573020"/>
                  <a:pt x="76200" y="539981"/>
                </a:cubicBezTo>
                <a:cubicBezTo>
                  <a:pt x="108656" y="506942"/>
                  <a:pt x="155223" y="402180"/>
                  <a:pt x="194734" y="333280"/>
                </a:cubicBezTo>
                <a:lnTo>
                  <a:pt x="304800" y="0"/>
                </a:lnTo>
                <a:cubicBezTo>
                  <a:pt x="307622" y="239889"/>
                  <a:pt x="293511" y="1296736"/>
                  <a:pt x="262466" y="150275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902370" y="5949280"/>
            <a:ext cx="1236217" cy="90872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3752"/>
              <a:gd name="connsiteY0" fmla="*/ 863600 h 863600"/>
              <a:gd name="connsiteX1" fmla="*/ 1063752 w 1063752"/>
              <a:gd name="connsiteY1" fmla="*/ 0 h 863600"/>
              <a:gd name="connsiteX2" fmla="*/ 1060704 w 1063752"/>
              <a:gd name="connsiteY2" fmla="*/ 863600 h 863600"/>
              <a:gd name="connsiteX3" fmla="*/ 0 w 1063752"/>
              <a:gd name="connsiteY3" fmla="*/ 863600 h 863600"/>
              <a:gd name="connsiteX0" fmla="*/ 0 w 479552"/>
              <a:gd name="connsiteY0" fmla="*/ 863600 h 863600"/>
              <a:gd name="connsiteX1" fmla="*/ 479552 w 479552"/>
              <a:gd name="connsiteY1" fmla="*/ 0 h 863600"/>
              <a:gd name="connsiteX2" fmla="*/ 476504 w 479552"/>
              <a:gd name="connsiteY2" fmla="*/ 863600 h 863600"/>
              <a:gd name="connsiteX3" fmla="*/ 0 w 479552"/>
              <a:gd name="connsiteY3" fmla="*/ 863600 h 863600"/>
              <a:gd name="connsiteX0" fmla="*/ 0 w 476504"/>
              <a:gd name="connsiteY0" fmla="*/ 313267 h 313267"/>
              <a:gd name="connsiteX1" fmla="*/ 471085 w 476504"/>
              <a:gd name="connsiteY1" fmla="*/ 0 h 313267"/>
              <a:gd name="connsiteX2" fmla="*/ 476504 w 476504"/>
              <a:gd name="connsiteY2" fmla="*/ 313267 h 313267"/>
              <a:gd name="connsiteX3" fmla="*/ 0 w 476504"/>
              <a:gd name="connsiteY3" fmla="*/ 313267 h 313267"/>
              <a:gd name="connsiteX0" fmla="*/ 0 w 476504"/>
              <a:gd name="connsiteY0" fmla="*/ 389467 h 389467"/>
              <a:gd name="connsiteX1" fmla="*/ 471085 w 476504"/>
              <a:gd name="connsiteY1" fmla="*/ 0 h 389467"/>
              <a:gd name="connsiteX2" fmla="*/ 476504 w 476504"/>
              <a:gd name="connsiteY2" fmla="*/ 389467 h 389467"/>
              <a:gd name="connsiteX3" fmla="*/ 0 w 476504"/>
              <a:gd name="connsiteY3" fmla="*/ 389467 h 389467"/>
              <a:gd name="connsiteX0" fmla="*/ 0 w 471091"/>
              <a:gd name="connsiteY0" fmla="*/ 397467 h 397467"/>
              <a:gd name="connsiteX1" fmla="*/ 471085 w 471091"/>
              <a:gd name="connsiteY1" fmla="*/ 8000 h 397467"/>
              <a:gd name="connsiteX2" fmla="*/ 87038 w 471091"/>
              <a:gd name="connsiteY2" fmla="*/ 33401 h 397467"/>
              <a:gd name="connsiteX3" fmla="*/ 0 w 471091"/>
              <a:gd name="connsiteY3" fmla="*/ 397467 h 3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091" h="397467">
                <a:moveTo>
                  <a:pt x="0" y="397467"/>
                </a:moveTo>
                <a:lnTo>
                  <a:pt x="471085" y="8000"/>
                </a:lnTo>
                <a:cubicBezTo>
                  <a:pt x="472891" y="112422"/>
                  <a:pt x="85232" y="-71021"/>
                  <a:pt x="87038" y="33401"/>
                </a:cubicBezTo>
                <a:lnTo>
                  <a:pt x="0" y="39746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-23157" y="5802330"/>
            <a:ext cx="1210781" cy="105567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1193800 h 1193800"/>
              <a:gd name="connsiteX1" fmla="*/ 5418 w 1060704"/>
              <a:gd name="connsiteY1" fmla="*/ 0 h 1193800"/>
              <a:gd name="connsiteX2" fmla="*/ 1060704 w 1060704"/>
              <a:gd name="connsiteY2" fmla="*/ 1193800 h 1193800"/>
              <a:gd name="connsiteX3" fmla="*/ 0 w 1060704"/>
              <a:gd name="connsiteY3" fmla="*/ 1193800 h 1193800"/>
              <a:gd name="connsiteX0" fmla="*/ 0 w 1145370"/>
              <a:gd name="connsiteY0" fmla="*/ 1193800 h 1193800"/>
              <a:gd name="connsiteX1" fmla="*/ 5418 w 1145370"/>
              <a:gd name="connsiteY1" fmla="*/ 0 h 1193800"/>
              <a:gd name="connsiteX2" fmla="*/ 1145370 w 1145370"/>
              <a:gd name="connsiteY2" fmla="*/ 1185334 h 1193800"/>
              <a:gd name="connsiteX3" fmla="*/ 0 w 1145370"/>
              <a:gd name="connsiteY3" fmla="*/ 1193800 h 1193800"/>
              <a:gd name="connsiteX0" fmla="*/ 1171448 w 1171448"/>
              <a:gd name="connsiteY0" fmla="*/ 135467 h 1185334"/>
              <a:gd name="connsiteX1" fmla="*/ 0 w 1171448"/>
              <a:gd name="connsiteY1" fmla="*/ 0 h 1185334"/>
              <a:gd name="connsiteX2" fmla="*/ 1139952 w 1171448"/>
              <a:gd name="connsiteY2" fmla="*/ 1185334 h 1185334"/>
              <a:gd name="connsiteX3" fmla="*/ 1171448 w 1171448"/>
              <a:gd name="connsiteY3" fmla="*/ 135467 h 1185334"/>
              <a:gd name="connsiteX0" fmla="*/ 1171448 w 1171448"/>
              <a:gd name="connsiteY0" fmla="*/ 151109 h 1200976"/>
              <a:gd name="connsiteX1" fmla="*/ 0 w 1171448"/>
              <a:gd name="connsiteY1" fmla="*/ 15642 h 1200976"/>
              <a:gd name="connsiteX2" fmla="*/ 1139952 w 1171448"/>
              <a:gd name="connsiteY2" fmla="*/ 1200976 h 1200976"/>
              <a:gd name="connsiteX3" fmla="*/ 1171448 w 1171448"/>
              <a:gd name="connsiteY3" fmla="*/ 151109 h 1200976"/>
              <a:gd name="connsiteX0" fmla="*/ 1171448 w 1185491"/>
              <a:gd name="connsiteY0" fmla="*/ 151109 h 1200976"/>
              <a:gd name="connsiteX1" fmla="*/ 0 w 1185491"/>
              <a:gd name="connsiteY1" fmla="*/ 15642 h 1200976"/>
              <a:gd name="connsiteX2" fmla="*/ 1139952 w 1185491"/>
              <a:gd name="connsiteY2" fmla="*/ 1200976 h 1200976"/>
              <a:gd name="connsiteX3" fmla="*/ 1171448 w 1185491"/>
              <a:gd name="connsiteY3" fmla="*/ 151109 h 1200976"/>
              <a:gd name="connsiteX0" fmla="*/ 1171448 w 1185491"/>
              <a:gd name="connsiteY0" fmla="*/ 151109 h 1200976"/>
              <a:gd name="connsiteX1" fmla="*/ 0 w 1185491"/>
              <a:gd name="connsiteY1" fmla="*/ 15642 h 1200976"/>
              <a:gd name="connsiteX2" fmla="*/ 1139952 w 1185491"/>
              <a:gd name="connsiteY2" fmla="*/ 1200976 h 1200976"/>
              <a:gd name="connsiteX3" fmla="*/ 1171448 w 1185491"/>
              <a:gd name="connsiteY3" fmla="*/ 151109 h 1200976"/>
              <a:gd name="connsiteX0" fmla="*/ 1200287 w 1214330"/>
              <a:gd name="connsiteY0" fmla="*/ 151109 h 1204335"/>
              <a:gd name="connsiteX1" fmla="*/ 28839 w 1214330"/>
              <a:gd name="connsiteY1" fmla="*/ 15642 h 1204335"/>
              <a:gd name="connsiteX2" fmla="*/ 421354 w 1214330"/>
              <a:gd name="connsiteY2" fmla="*/ 515175 h 1204335"/>
              <a:gd name="connsiteX3" fmla="*/ 1168791 w 1214330"/>
              <a:gd name="connsiteY3" fmla="*/ 1200976 h 1204335"/>
              <a:gd name="connsiteX4" fmla="*/ 1200287 w 1214330"/>
              <a:gd name="connsiteY4" fmla="*/ 151109 h 1204335"/>
              <a:gd name="connsiteX0" fmla="*/ 1171448 w 1185491"/>
              <a:gd name="connsiteY0" fmla="*/ 151109 h 1204335"/>
              <a:gd name="connsiteX1" fmla="*/ 0 w 1185491"/>
              <a:gd name="connsiteY1" fmla="*/ 15642 h 1204335"/>
              <a:gd name="connsiteX2" fmla="*/ 392515 w 1185491"/>
              <a:gd name="connsiteY2" fmla="*/ 515175 h 1204335"/>
              <a:gd name="connsiteX3" fmla="*/ 1139952 w 1185491"/>
              <a:gd name="connsiteY3" fmla="*/ 1200976 h 1204335"/>
              <a:gd name="connsiteX4" fmla="*/ 1171448 w 1185491"/>
              <a:gd name="connsiteY4" fmla="*/ 151109 h 1204335"/>
              <a:gd name="connsiteX0" fmla="*/ 1171448 w 1259080"/>
              <a:gd name="connsiteY0" fmla="*/ 151109 h 1212754"/>
              <a:gd name="connsiteX1" fmla="*/ 0 w 1259080"/>
              <a:gd name="connsiteY1" fmla="*/ 15642 h 1212754"/>
              <a:gd name="connsiteX2" fmla="*/ 392515 w 1259080"/>
              <a:gd name="connsiteY2" fmla="*/ 515175 h 1212754"/>
              <a:gd name="connsiteX3" fmla="*/ 1233086 w 1259080"/>
              <a:gd name="connsiteY3" fmla="*/ 1209443 h 1212754"/>
              <a:gd name="connsiteX4" fmla="*/ 1171448 w 1259080"/>
              <a:gd name="connsiteY4" fmla="*/ 151109 h 1212754"/>
              <a:gd name="connsiteX0" fmla="*/ 1171448 w 1233086"/>
              <a:gd name="connsiteY0" fmla="*/ 151109 h 1212754"/>
              <a:gd name="connsiteX1" fmla="*/ 0 w 1233086"/>
              <a:gd name="connsiteY1" fmla="*/ 15642 h 1212754"/>
              <a:gd name="connsiteX2" fmla="*/ 392515 w 1233086"/>
              <a:gd name="connsiteY2" fmla="*/ 515175 h 1212754"/>
              <a:gd name="connsiteX3" fmla="*/ 1233086 w 1233086"/>
              <a:gd name="connsiteY3" fmla="*/ 1209443 h 1212754"/>
              <a:gd name="connsiteX4" fmla="*/ 1171448 w 1233086"/>
              <a:gd name="connsiteY4" fmla="*/ 151109 h 1212754"/>
              <a:gd name="connsiteX0" fmla="*/ 1171448 w 1233086"/>
              <a:gd name="connsiteY0" fmla="*/ 151109 h 1209443"/>
              <a:gd name="connsiteX1" fmla="*/ 0 w 1233086"/>
              <a:gd name="connsiteY1" fmla="*/ 15642 h 1209443"/>
              <a:gd name="connsiteX2" fmla="*/ 392515 w 1233086"/>
              <a:gd name="connsiteY2" fmla="*/ 515175 h 1209443"/>
              <a:gd name="connsiteX3" fmla="*/ 1233086 w 1233086"/>
              <a:gd name="connsiteY3" fmla="*/ 1209443 h 1209443"/>
              <a:gd name="connsiteX4" fmla="*/ 1171448 w 1233086"/>
              <a:gd name="connsiteY4" fmla="*/ 151109 h 1209443"/>
              <a:gd name="connsiteX0" fmla="*/ 1200023 w 1261661"/>
              <a:gd name="connsiteY0" fmla="*/ 177775 h 1236109"/>
              <a:gd name="connsiteX1" fmla="*/ 0 w 1261661"/>
              <a:gd name="connsiteY1" fmla="*/ 13733 h 1236109"/>
              <a:gd name="connsiteX2" fmla="*/ 421090 w 1261661"/>
              <a:gd name="connsiteY2" fmla="*/ 541841 h 1236109"/>
              <a:gd name="connsiteX3" fmla="*/ 1261661 w 1261661"/>
              <a:gd name="connsiteY3" fmla="*/ 1236109 h 1236109"/>
              <a:gd name="connsiteX4" fmla="*/ 1200023 w 1261661"/>
              <a:gd name="connsiteY4" fmla="*/ 177775 h 1236109"/>
              <a:gd name="connsiteX0" fmla="*/ 1200023 w 1261661"/>
              <a:gd name="connsiteY0" fmla="*/ 164042 h 1222376"/>
              <a:gd name="connsiteX1" fmla="*/ 0 w 1261661"/>
              <a:gd name="connsiteY1" fmla="*/ 0 h 1222376"/>
              <a:gd name="connsiteX2" fmla="*/ 421090 w 1261661"/>
              <a:gd name="connsiteY2" fmla="*/ 528108 h 1222376"/>
              <a:gd name="connsiteX3" fmla="*/ 1261661 w 1261661"/>
              <a:gd name="connsiteY3" fmla="*/ 1222376 h 1222376"/>
              <a:gd name="connsiteX4" fmla="*/ 1200023 w 1261661"/>
              <a:gd name="connsiteY4" fmla="*/ 164042 h 122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661" h="1222376">
                <a:moveTo>
                  <a:pt x="1200023" y="164042"/>
                </a:moveTo>
                <a:cubicBezTo>
                  <a:pt x="809540" y="118886"/>
                  <a:pt x="424350" y="87489"/>
                  <a:pt x="0" y="0"/>
                </a:cubicBezTo>
                <a:cubicBezTo>
                  <a:pt x="66323" y="160867"/>
                  <a:pt x="231098" y="330552"/>
                  <a:pt x="421090" y="528108"/>
                </a:cubicBezTo>
                <a:cubicBezTo>
                  <a:pt x="611082" y="725664"/>
                  <a:pt x="1073984" y="1137709"/>
                  <a:pt x="1261661" y="1222376"/>
                </a:cubicBezTo>
                <a:cubicBezTo>
                  <a:pt x="1221360" y="889353"/>
                  <a:pt x="1189524" y="513998"/>
                  <a:pt x="1200023" y="16404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 rot="2158901">
            <a:off x="191434" y="6470715"/>
            <a:ext cx="722404" cy="335496"/>
            <a:chOff x="4211960" y="6165304"/>
            <a:chExt cx="360040" cy="343451"/>
          </a:xfrm>
          <a:solidFill>
            <a:schemeClr val="bg1">
              <a:lumMod val="9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4211960" y="6250725"/>
              <a:ext cx="320535" cy="2040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303268" y="6352729"/>
              <a:ext cx="164976" cy="156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303268" y="6165304"/>
              <a:ext cx="268732" cy="2091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879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992" y="260648"/>
            <a:ext cx="7973463" cy="595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Основные стоковые характеристики  </a:t>
            </a:r>
            <a:r>
              <a:rPr lang="ru-RU" sz="1600" dirty="0">
                <a:latin typeface="Times New Roman"/>
                <a:ea typeface="Times New Roman"/>
              </a:rPr>
              <a:t>и </a:t>
            </a:r>
            <a:r>
              <a:rPr lang="ru-RU" sz="1600" dirty="0" smtClean="0">
                <a:latin typeface="Times New Roman"/>
                <a:ea typeface="Times New Roman"/>
              </a:rPr>
              <a:t>физико-географические факторы :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1) площадь </a:t>
            </a:r>
            <a:r>
              <a:rPr lang="ru-RU" sz="1600" dirty="0" smtClean="0">
                <a:latin typeface="Times New Roman"/>
                <a:ea typeface="Times New Roman"/>
              </a:rPr>
              <a:t>водосбора, км</a:t>
            </a:r>
            <a:r>
              <a:rPr lang="ru-RU" sz="1600" baseline="30000" dirty="0" smtClean="0">
                <a:latin typeface="Times New Roman"/>
                <a:ea typeface="Times New Roman"/>
              </a:rPr>
              <a:t>2</a:t>
            </a:r>
            <a:r>
              <a:rPr lang="ru-RU" sz="1600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2) гидрографическая длина </a:t>
            </a:r>
            <a:r>
              <a:rPr lang="ru-RU" sz="1600" dirty="0" smtClean="0">
                <a:latin typeface="Times New Roman"/>
                <a:ea typeface="Times New Roman"/>
              </a:rPr>
              <a:t>водотока, </a:t>
            </a:r>
            <a:r>
              <a:rPr lang="ru-RU" sz="1600" dirty="0">
                <a:latin typeface="Times New Roman"/>
                <a:ea typeface="Times New Roman"/>
              </a:rPr>
              <a:t>км;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3) уклон водотока </a:t>
            </a:r>
            <a:r>
              <a:rPr lang="ru-RU" sz="1600" dirty="0" smtClean="0">
                <a:latin typeface="Times New Roman"/>
                <a:ea typeface="Times New Roman"/>
              </a:rPr>
              <a:t>I,  </a:t>
            </a:r>
            <a:r>
              <a:rPr lang="ru-RU" sz="1600" dirty="0">
                <a:latin typeface="Times New Roman"/>
                <a:ea typeface="Times New Roman"/>
              </a:rPr>
              <a:t>‰, </a:t>
            </a: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4</a:t>
            </a:r>
            <a:r>
              <a:rPr lang="ru-RU" sz="1600" dirty="0">
                <a:latin typeface="Times New Roman"/>
                <a:ea typeface="Times New Roman"/>
              </a:rPr>
              <a:t>) средняя высота водосбора над уровнем </a:t>
            </a:r>
            <a:r>
              <a:rPr lang="ru-RU" sz="1600" dirty="0" smtClean="0">
                <a:latin typeface="Times New Roman"/>
                <a:ea typeface="Times New Roman"/>
              </a:rPr>
              <a:t>моря </a:t>
            </a:r>
            <a:r>
              <a:rPr lang="en-US" sz="1600" dirty="0" smtClean="0">
                <a:latin typeface="Times New Roman"/>
                <a:ea typeface="Times New Roman"/>
              </a:rPr>
              <a:t>H</a:t>
            </a:r>
            <a:r>
              <a:rPr lang="ru-RU" sz="1600" dirty="0" smtClean="0">
                <a:latin typeface="Times New Roman"/>
                <a:ea typeface="Times New Roman"/>
              </a:rPr>
              <a:t>, м </a:t>
            </a:r>
            <a:r>
              <a:rPr lang="ru-RU" sz="1600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5) относительная лесистость водосбора: </a:t>
            </a:r>
            <a:r>
              <a:rPr lang="ru-RU" sz="1600" i="1" dirty="0" err="1">
                <a:latin typeface="Times New Roman"/>
                <a:ea typeface="Times New Roman"/>
              </a:rPr>
              <a:t>f</a:t>
            </a:r>
            <a:r>
              <a:rPr lang="ru-RU" sz="1600" baseline="-25000" dirty="0" err="1">
                <a:latin typeface="Times New Roman"/>
                <a:ea typeface="Times New Roman"/>
              </a:rPr>
              <a:t>л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, %;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6) относительная заболоченность водосбора: </a:t>
            </a:r>
            <a:r>
              <a:rPr lang="ru-RU" sz="1600" i="1" dirty="0" err="1" smtClean="0">
                <a:latin typeface="Times New Roman"/>
                <a:ea typeface="Times New Roman"/>
              </a:rPr>
              <a:t>f</a:t>
            </a:r>
            <a:r>
              <a:rPr lang="ru-RU" sz="1600" baseline="-25000" dirty="0" err="1" smtClean="0">
                <a:latin typeface="Times New Roman"/>
                <a:ea typeface="Times New Roman"/>
              </a:rPr>
              <a:t>б</a:t>
            </a:r>
            <a:r>
              <a:rPr lang="ru-RU" sz="1600" baseline="-25000" dirty="0" smtClean="0">
                <a:latin typeface="Times New Roman"/>
                <a:ea typeface="Times New Roman"/>
              </a:rPr>
              <a:t>, </a:t>
            </a:r>
            <a:r>
              <a:rPr lang="ru-RU" sz="1600" dirty="0" smtClean="0">
                <a:latin typeface="Times New Roman"/>
                <a:ea typeface="Times New Roman"/>
              </a:rPr>
              <a:t>% </a:t>
            </a:r>
            <a:r>
              <a:rPr lang="ru-RU" sz="1600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7) относительная </a:t>
            </a:r>
            <a:r>
              <a:rPr lang="ru-RU" sz="1600" dirty="0" err="1">
                <a:latin typeface="Times New Roman"/>
                <a:ea typeface="Times New Roman"/>
              </a:rPr>
              <a:t>озерность</a:t>
            </a:r>
            <a:r>
              <a:rPr lang="ru-RU" sz="1600" dirty="0">
                <a:latin typeface="Times New Roman"/>
                <a:ea typeface="Times New Roman"/>
              </a:rPr>
              <a:t> водосбора:  </a:t>
            </a:r>
            <a:r>
              <a:rPr lang="ru-RU" sz="1600" i="1" dirty="0" err="1">
                <a:latin typeface="Times New Roman"/>
                <a:ea typeface="Times New Roman"/>
              </a:rPr>
              <a:t>f</a:t>
            </a:r>
            <a:r>
              <a:rPr lang="ru-RU" sz="1600" baseline="-25000" dirty="0" err="1">
                <a:latin typeface="Times New Roman"/>
                <a:ea typeface="Times New Roman"/>
              </a:rPr>
              <a:t>оз</a:t>
            </a:r>
            <a:r>
              <a:rPr lang="ru-RU" sz="1600" dirty="0">
                <a:latin typeface="Times New Roman"/>
                <a:ea typeface="Times New Roman"/>
              </a:rPr>
              <a:t>,  </a:t>
            </a:r>
            <a:r>
              <a:rPr lang="ru-RU" sz="1600" dirty="0" smtClean="0">
                <a:latin typeface="Times New Roman"/>
                <a:ea typeface="Times New Roman"/>
              </a:rPr>
              <a:t>%;</a:t>
            </a:r>
            <a:endParaRPr lang="ru-RU" sz="16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8) средневзвешенная </a:t>
            </a:r>
            <a:r>
              <a:rPr lang="ru-RU" sz="1600" dirty="0" err="1">
                <a:latin typeface="Times New Roman"/>
                <a:ea typeface="Times New Roman"/>
              </a:rPr>
              <a:t>озерность</a:t>
            </a:r>
            <a:r>
              <a:rPr lang="ru-RU" sz="1600" dirty="0">
                <a:latin typeface="Times New Roman"/>
                <a:ea typeface="Times New Roman"/>
              </a:rPr>
              <a:t>: </a:t>
            </a:r>
            <a:r>
              <a:rPr lang="ru-RU" sz="1600" i="1" dirty="0" err="1">
                <a:latin typeface="Times New Roman"/>
                <a:ea typeface="Times New Roman"/>
              </a:rPr>
              <a:t>f′</a:t>
            </a:r>
            <a:r>
              <a:rPr lang="ru-RU" sz="1600" baseline="-25000" dirty="0" err="1">
                <a:latin typeface="Times New Roman"/>
                <a:ea typeface="Times New Roman"/>
              </a:rPr>
              <a:t>оз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, %;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9) </a:t>
            </a:r>
            <a:r>
              <a:rPr lang="ru-RU" sz="1600" dirty="0" err="1">
                <a:latin typeface="Times New Roman"/>
                <a:ea typeface="Times New Roman"/>
              </a:rPr>
              <a:t>закарстованность</a:t>
            </a:r>
            <a:r>
              <a:rPr lang="ru-RU" sz="1600" dirty="0">
                <a:latin typeface="Times New Roman"/>
                <a:ea typeface="Times New Roman"/>
              </a:rPr>
              <a:t> водосбора: </a:t>
            </a:r>
            <a:r>
              <a:rPr lang="ru-RU" sz="1600" i="1" dirty="0" err="1">
                <a:latin typeface="Times New Roman"/>
                <a:ea typeface="Times New Roman"/>
              </a:rPr>
              <a:t>f</a:t>
            </a:r>
            <a:r>
              <a:rPr lang="ru-RU" sz="1600" baseline="-25000" dirty="0" err="1">
                <a:latin typeface="Times New Roman"/>
                <a:ea typeface="Times New Roman"/>
              </a:rPr>
              <a:t>к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, %;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10) относительная </a:t>
            </a:r>
            <a:r>
              <a:rPr lang="ru-RU" sz="1600" dirty="0" err="1">
                <a:latin typeface="Times New Roman"/>
                <a:ea typeface="Times New Roman"/>
              </a:rPr>
              <a:t>распаханность</a:t>
            </a:r>
            <a:r>
              <a:rPr lang="ru-RU" sz="1600" dirty="0">
                <a:latin typeface="Times New Roman"/>
                <a:ea typeface="Times New Roman"/>
              </a:rPr>
              <a:t> водосбора: </a:t>
            </a:r>
            <a:r>
              <a:rPr lang="ru-RU" sz="1600" i="1" dirty="0" err="1">
                <a:latin typeface="Times New Roman"/>
                <a:ea typeface="Times New Roman"/>
              </a:rPr>
              <a:t>f</a:t>
            </a:r>
            <a:r>
              <a:rPr lang="ru-RU" sz="1600" baseline="-25000" dirty="0" err="1">
                <a:latin typeface="Times New Roman"/>
                <a:ea typeface="Times New Roman"/>
              </a:rPr>
              <a:t>р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,%;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11) характеристика типа </a:t>
            </a:r>
            <a:r>
              <a:rPr lang="ru-RU" sz="1600" dirty="0" err="1">
                <a:latin typeface="Times New Roman"/>
                <a:ea typeface="Times New Roman"/>
              </a:rPr>
              <a:t>почвогрунтов</a:t>
            </a:r>
            <a:r>
              <a:rPr lang="ru-RU" sz="1600" dirty="0">
                <a:latin typeface="Times New Roman"/>
                <a:ea typeface="Times New Roman"/>
              </a:rPr>
              <a:t>, слагающих поверхность </a:t>
            </a:r>
            <a:r>
              <a:rPr lang="ru-RU" sz="1600" dirty="0" smtClean="0">
                <a:latin typeface="Times New Roman"/>
                <a:ea typeface="Times New Roman"/>
              </a:rPr>
              <a:t>водосбора;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12) средняя глубина залегания уровня грунтовых вод (первого водоносного горизонта): </a:t>
            </a:r>
            <a:r>
              <a:rPr lang="ru-RU" sz="1600" dirty="0" smtClean="0">
                <a:latin typeface="Times New Roman"/>
                <a:ea typeface="Times New Roman"/>
              </a:rPr>
              <a:t>м</a:t>
            </a:r>
            <a:r>
              <a:rPr lang="ru-RU" sz="1600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13) </a:t>
            </a:r>
            <a:r>
              <a:rPr lang="ru-RU" sz="1600" dirty="0" err="1">
                <a:latin typeface="Times New Roman"/>
                <a:ea typeface="Times New Roman"/>
              </a:rPr>
              <a:t>зарегулированность</a:t>
            </a:r>
            <a:r>
              <a:rPr lang="ru-RU" sz="1600" dirty="0">
                <a:latin typeface="Times New Roman"/>
                <a:ea typeface="Times New Roman"/>
              </a:rPr>
              <a:t> речной </a:t>
            </a:r>
            <a:r>
              <a:rPr lang="ru-RU" sz="1600" dirty="0" smtClean="0">
                <a:latin typeface="Times New Roman"/>
                <a:ea typeface="Times New Roman"/>
              </a:rPr>
              <a:t>системы;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14) характеристика </a:t>
            </a:r>
            <a:r>
              <a:rPr lang="ru-RU" sz="1600" dirty="0" smtClean="0">
                <a:latin typeface="Times New Roman"/>
                <a:ea typeface="Times New Roman"/>
              </a:rPr>
              <a:t>рельефа.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32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7544" y="620688"/>
                <a:ext cx="8424936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Пример расчета ливневых вод по характеристика и параметрам, </a:t>
                </a:r>
                <a:r>
                  <a:rPr lang="ru-RU" b="1" i="1" u="sng" dirty="0" smtClean="0">
                    <a:latin typeface="Times New Roman"/>
                    <a:ea typeface="Times New Roman"/>
                  </a:rPr>
                  <a:t>без данных: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800" b="1" i="1" dirty="0" smtClean="0">
                    <a:latin typeface="Times New Roman"/>
                    <a:ea typeface="Times New Roman"/>
                  </a:rPr>
                  <a:t>                      </a:t>
                </a:r>
                <a:r>
                  <a:rPr lang="ru-RU" sz="2800" b="1" i="1" dirty="0" smtClean="0">
                    <a:latin typeface="Times New Roman"/>
                    <a:ea typeface="Times New Roman"/>
                  </a:rPr>
                  <a:t>            </a:t>
                </a:r>
                <a:r>
                  <a:rPr lang="ru-RU" sz="2800" b="1" i="1" dirty="0" err="1" smtClean="0">
                    <a:latin typeface="Times New Roman"/>
                    <a:ea typeface="Times New Roman"/>
                  </a:rPr>
                  <a:t>Q</a:t>
                </a:r>
                <a:r>
                  <a:rPr lang="ru-RU" sz="2800" b="1" baseline="-25000" dirty="0" err="1" smtClean="0">
                    <a:latin typeface="Times New Roman"/>
                    <a:ea typeface="Times New Roman"/>
                  </a:rPr>
                  <a:t>л</a:t>
                </a:r>
                <a:r>
                  <a:rPr lang="ru-RU" sz="2800" b="1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sz="2800" b="1" dirty="0">
                    <a:latin typeface="Times New Roman"/>
                    <a:ea typeface="Times New Roman"/>
                  </a:rPr>
                  <a:t>= </a:t>
                </a:r>
                <a:r>
                  <a:rPr lang="ru-RU" sz="2800" b="1" i="1" dirty="0">
                    <a:latin typeface="Times New Roman"/>
                    <a:ea typeface="Times New Roman"/>
                  </a:rPr>
                  <a:t>а </a:t>
                </a:r>
                <a:r>
                  <a:rPr lang="ru-RU" sz="2800" b="1" dirty="0">
                    <a:latin typeface="Times New Roman"/>
                    <a:ea typeface="Times New Roman"/>
                  </a:rPr>
                  <a:t>j </a:t>
                </a:r>
                <a:r>
                  <a:rPr lang="ru-RU" sz="2800" b="1" i="1" dirty="0">
                    <a:latin typeface="Times New Roman"/>
                    <a:ea typeface="Times New Roman"/>
                  </a:rPr>
                  <a:t>F </a:t>
                </a:r>
                <a:r>
                  <a:rPr lang="ru-RU" sz="2800" b="1" dirty="0">
                    <a:latin typeface="Times New Roman"/>
                    <a:ea typeface="Times New Roman"/>
                  </a:rPr>
                  <a:t>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28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800" b="1" dirty="0">
                    <a:latin typeface="Times New Roman"/>
                    <a:ea typeface="Times New Roman"/>
                  </a:rPr>
                  <a:t>,   </a:t>
                </a:r>
                <a:r>
                  <a:rPr lang="ru-RU" b="1" dirty="0">
                    <a:latin typeface="Times New Roman"/>
                    <a:ea typeface="Times New Roman"/>
                  </a:rPr>
                  <a:t>             </a:t>
                </a:r>
                <a:r>
                  <a:rPr lang="ru-RU" dirty="0">
                    <a:latin typeface="Times New Roman"/>
                    <a:ea typeface="Times New Roman"/>
                  </a:rPr>
                  <a:t>                         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а</a:t>
                </a:r>
                <a:r>
                  <a:rPr lang="ru-RU" dirty="0" smtClean="0">
                    <a:latin typeface="Times New Roman"/>
                    <a:ea typeface="Times New Roman"/>
                  </a:rPr>
                  <a:t> – расчетные ливневые осадки, соответствующие </a:t>
                </a:r>
                <a:r>
                  <a:rPr lang="ru-RU" dirty="0">
                    <a:latin typeface="Times New Roman"/>
                    <a:ea typeface="Times New Roman"/>
                  </a:rPr>
                  <a:t>заданной вероятности превышения </a:t>
                </a:r>
                <a:r>
                  <a:rPr lang="ru-RU" dirty="0" smtClean="0">
                    <a:latin typeface="Times New Roman"/>
                    <a:ea typeface="Times New Roman"/>
                  </a:rPr>
                  <a:t>ливневого района подрайона (по </a:t>
                </a:r>
                <a:r>
                  <a:rPr lang="ru-RU" dirty="0">
                    <a:latin typeface="Times New Roman"/>
                    <a:ea typeface="Times New Roman"/>
                  </a:rPr>
                  <a:t>Инструкции для </a:t>
                </a:r>
                <a:r>
                  <a:rPr lang="ru-RU" dirty="0" smtClean="0">
                    <a:latin typeface="Times New Roman"/>
                    <a:ea typeface="Times New Roman"/>
                  </a:rPr>
                  <a:t>района по СП);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j</a:t>
                </a:r>
                <a:r>
                  <a:rPr lang="ru-RU" dirty="0" smtClean="0">
                    <a:latin typeface="Times New Roman"/>
                    <a:ea typeface="Times New Roman"/>
                  </a:rPr>
                  <a:t> - коэффициент </a:t>
                </a:r>
                <a:r>
                  <a:rPr lang="ru-RU" dirty="0">
                    <a:latin typeface="Times New Roman"/>
                    <a:ea typeface="Times New Roman"/>
                  </a:rPr>
                  <a:t>полноты стока; </a:t>
                </a:r>
                <a:endParaRPr lang="ru-RU" dirty="0" smtClean="0">
                  <a:latin typeface="Times New Roman"/>
                  <a:ea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F</a:t>
                </a:r>
                <a:r>
                  <a:rPr lang="ru-RU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dirty="0">
                    <a:latin typeface="Times New Roman"/>
                    <a:ea typeface="Times New Roman"/>
                  </a:rPr>
                  <a:t>- площадь </a:t>
                </a:r>
                <a:r>
                  <a:rPr lang="ru-RU" dirty="0" smtClean="0">
                    <a:latin typeface="Times New Roman"/>
                    <a:ea typeface="Times New Roman"/>
                  </a:rPr>
                  <a:t>водосбора;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i="1" dirty="0" smtClean="0">
                    <a:latin typeface="Times New Roman"/>
                    <a:ea typeface="Times New Roman"/>
                  </a:rPr>
                  <a:t>g</a:t>
                </a:r>
                <a:r>
                  <a:rPr lang="ru-RU" dirty="0" smtClean="0">
                    <a:latin typeface="Times New Roman"/>
                    <a:ea typeface="Times New Roman"/>
                  </a:rPr>
                  <a:t> - </a:t>
                </a:r>
                <a:r>
                  <a:rPr lang="ru-RU" dirty="0">
                    <a:latin typeface="Times New Roman"/>
                    <a:ea typeface="Times New Roman"/>
                  </a:rPr>
                  <a:t>коэффициент, учитывающий неравномерность распределения осадков по площади; </a:t>
                </a:r>
                <a:endParaRPr lang="ru-RU" dirty="0" smtClean="0">
                  <a:latin typeface="Times New Roman"/>
                  <a:ea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 smtClean="0">
                    <a:latin typeface="Times New Roman"/>
                    <a:ea typeface="Times New Roman"/>
                  </a:rPr>
                  <a:t>f</a:t>
                </a:r>
                <a:r>
                  <a:rPr lang="en-US" baseline="-25000" dirty="0">
                    <a:latin typeface="Times New Roman"/>
                    <a:ea typeface="Times New Roman"/>
                  </a:rPr>
                  <a:t>i</a:t>
                </a:r>
                <a:r>
                  <a:rPr lang="ru-RU" dirty="0" smtClean="0">
                    <a:latin typeface="Times New Roman"/>
                    <a:ea typeface="Times New Roman"/>
                  </a:rPr>
                  <a:t> </a:t>
                </a:r>
                <a:r>
                  <a:rPr lang="ru-RU" dirty="0">
                    <a:latin typeface="Times New Roman"/>
                    <a:ea typeface="Times New Roman"/>
                  </a:rPr>
                  <a:t>= </a:t>
                </a:r>
                <a:r>
                  <a:rPr lang="ru-RU" dirty="0" smtClean="0">
                    <a:latin typeface="Times New Roman"/>
                    <a:ea typeface="Times New Roman"/>
                  </a:rPr>
                  <a:t>коэффициенты физико-географических условий.</a:t>
                </a:r>
                <a:endParaRPr lang="ru-RU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0688"/>
                <a:ext cx="8424936" cy="4062651"/>
              </a:xfrm>
              <a:prstGeom prst="rect">
                <a:avLst/>
              </a:prstGeom>
              <a:blipFill rotWithShape="1">
                <a:blip r:embed="rId2"/>
                <a:stretch>
                  <a:fillRect l="-651" r="-579" b="-3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6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88640"/>
                <a:ext cx="8496944" cy="309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Bookman Old Style" panose="02050604050505020204" pitchFamily="18" charset="0"/>
                  </a:rPr>
                  <a:t>При  получении значения общего </a:t>
                </a:r>
                <a:r>
                  <a:rPr lang="ru-RU" sz="2400" b="1" dirty="0" err="1" smtClean="0">
                    <a:latin typeface="Bookman Old Style" panose="02050604050505020204" pitchFamily="18" charset="0"/>
                  </a:rPr>
                  <a:t>водопритока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 в карьер</a:t>
                </a:r>
                <a:r>
                  <a:rPr lang="en-US" sz="24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36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Q</a:t>
                </a:r>
                <a:r>
                  <a:rPr lang="ru-RU" sz="3600" b="1" baseline="-250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о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 ( м</a:t>
                </a:r>
                <a:r>
                  <a:rPr lang="ru-RU" sz="2400" b="1" baseline="30000" dirty="0" smtClean="0">
                    <a:latin typeface="Bookman Old Style" panose="02050604050505020204" pitchFamily="18" charset="0"/>
                  </a:rPr>
                  <a:t>3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/ч, м</a:t>
                </a:r>
                <a:r>
                  <a:rPr lang="ru-RU" sz="2400" b="1" baseline="30000" dirty="0" smtClean="0">
                    <a:latin typeface="Bookman Old Style" panose="02050604050505020204" pitchFamily="18" charset="0"/>
                  </a:rPr>
                  <a:t>3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/</a:t>
                </a:r>
                <a:r>
                  <a:rPr lang="ru-RU" sz="2400" b="1" dirty="0" err="1" smtClean="0">
                    <a:latin typeface="Bookman Old Style" panose="02050604050505020204" pitchFamily="18" charset="0"/>
                  </a:rPr>
                  <a:t>сут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, м</a:t>
                </a:r>
                <a:r>
                  <a:rPr lang="ru-RU" sz="2400" b="1" baseline="30000" dirty="0" smtClean="0">
                    <a:latin typeface="Bookman Old Style" panose="02050604050505020204" pitchFamily="18" charset="0"/>
                  </a:rPr>
                  <a:t>3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/год)</a:t>
                </a:r>
              </a:p>
              <a:p>
                <a:r>
                  <a:rPr lang="ru-RU" sz="2400" b="1" dirty="0" smtClean="0">
                    <a:latin typeface="Bookman Old Style" panose="02050604050505020204" pitchFamily="18" charset="0"/>
                  </a:rPr>
                  <a:t>можно определить </a:t>
                </a:r>
                <a:r>
                  <a:rPr lang="en-US" sz="2400" b="1" dirty="0" smtClean="0">
                    <a:latin typeface="Bookman Old Style" panose="02050604050505020204" pitchFamily="18" charset="0"/>
                  </a:rPr>
                  <a:t>V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 воды в м</a:t>
                </a:r>
                <a:r>
                  <a:rPr lang="ru-RU" sz="2400" b="1" baseline="30000" dirty="0" smtClean="0">
                    <a:latin typeface="Bookman Old Style" panose="02050604050505020204" pitchFamily="18" charset="0"/>
                  </a:rPr>
                  <a:t>3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/год  и</a:t>
                </a:r>
              </a:p>
              <a:p>
                <a:r>
                  <a:rPr lang="ru-RU" sz="2400" b="1" dirty="0" smtClean="0">
                    <a:latin typeface="Bookman Old Style" panose="02050604050505020204" pitchFamily="18" charset="0"/>
                  </a:rPr>
                  <a:t>коэффициент </a:t>
                </a:r>
                <a:r>
                  <a:rPr lang="ru-RU" sz="2400" b="1" dirty="0" err="1" smtClean="0">
                    <a:latin typeface="Bookman Old Style" panose="02050604050505020204" pitchFamily="18" charset="0"/>
                  </a:rPr>
                  <a:t>обводненности</a:t>
                </a:r>
                <a:r>
                  <a:rPr lang="ru-RU" sz="2400" b="1" dirty="0" smtClean="0">
                    <a:latin typeface="Bookman Old Style" panose="02050604050505020204" pitchFamily="18" charset="0"/>
                  </a:rPr>
                  <a:t> запасов:</a:t>
                </a:r>
              </a:p>
              <a:p>
                <a:endParaRPr lang="ru-RU" sz="2400" b="1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ru-RU" sz="4400" i="1" dirty="0" smtClean="0">
                    <a:latin typeface="Bookman Old Style" panose="02050604050505020204" pitchFamily="18" charset="0"/>
                  </a:rPr>
                  <a:t>К </a:t>
                </a:r>
                <a:r>
                  <a:rPr lang="ru-RU" sz="4400" i="1" baseline="-25000" dirty="0" err="1" smtClean="0">
                    <a:latin typeface="Bookman Old Style" panose="02050604050505020204" pitchFamily="18" charset="0"/>
                  </a:rPr>
                  <a:t>обв</a:t>
                </a:r>
                <a:r>
                  <a:rPr lang="ru-RU" sz="4400" i="1" baseline="-25000" dirty="0" smtClean="0">
                    <a:latin typeface="Bookman Old Style" panose="02050604050505020204" pitchFamily="18" charset="0"/>
                  </a:rPr>
                  <a:t>.</a:t>
                </a:r>
                <a:r>
                  <a:rPr lang="ru-RU" sz="4400" i="1" dirty="0" smtClean="0">
                    <a:latin typeface="Bookman Old Style" panose="02050604050505020204" pitchFamily="18" charset="0"/>
                  </a:rPr>
                  <a:t> </a:t>
                </a:r>
                <a:r>
                  <a:rPr lang="ru-RU" sz="4400" b="1" dirty="0" smtClean="0">
                    <a:latin typeface="Bookman Old Style" panose="02050604050505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𝑽</m:t>
                        </m:r>
                        <m:r>
                          <a:rPr lang="ru-RU" sz="4400" b="1" i="1" baseline="-25000" smtClean="0">
                            <a:latin typeface="Cambria Math"/>
                          </a:rPr>
                          <m:t>воды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З</m:t>
                        </m:r>
                        <m:r>
                          <a:rPr lang="ru-RU" sz="4400" b="1" i="1" baseline="-25000" smtClean="0">
                            <a:latin typeface="Cambria Math"/>
                          </a:rPr>
                          <m:t>э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Bookman Old Style" panose="02050604050505020204" pitchFamily="18" charset="0"/>
                  </a:rPr>
                  <a:t>,</a:t>
                </a:r>
                <a:r>
                  <a:rPr lang="ru-RU" sz="4400" b="1" dirty="0" smtClean="0">
                    <a:latin typeface="Bookman Old Style" panose="02050604050505020204" pitchFamily="18" charset="0"/>
                  </a:rPr>
                  <a:t> </a:t>
                </a:r>
                <a:r>
                  <a:rPr lang="ru-RU" sz="2800" dirty="0" smtClean="0">
                    <a:latin typeface="Bookman Old Style" panose="02050604050505020204" pitchFamily="18" charset="0"/>
                  </a:rPr>
                  <a:t>м</a:t>
                </a:r>
                <a:r>
                  <a:rPr lang="ru-RU" sz="2800" baseline="30000" dirty="0" smtClean="0">
                    <a:latin typeface="Bookman Old Style" panose="02050604050505020204" pitchFamily="18" charset="0"/>
                  </a:rPr>
                  <a:t>3</a:t>
                </a:r>
                <a:r>
                  <a:rPr lang="ru-RU" sz="2800" dirty="0" smtClean="0">
                    <a:latin typeface="Bookman Old Style" panose="02050604050505020204" pitchFamily="18" charset="0"/>
                  </a:rPr>
                  <a:t>/т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8640"/>
                <a:ext cx="8496944" cy="3098477"/>
              </a:xfrm>
              <a:prstGeom prst="rect">
                <a:avLst/>
              </a:prstGeom>
              <a:blipFill rotWithShape="1">
                <a:blip r:embed="rId2"/>
                <a:stretch>
                  <a:fillRect l="-1148" t="-1575" r="-789" b="-3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51520" y="3789040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FF0000"/>
                </a:solidFill>
                <a:latin typeface="Palatino Linotype"/>
                <a:ea typeface="Times New Roman"/>
                <a:cs typeface="Times New Roman"/>
              </a:rPr>
              <a:t>При </a:t>
            </a:r>
            <a:r>
              <a:rPr lang="ru-RU" sz="2400" b="1" u="sng" dirty="0" err="1">
                <a:solidFill>
                  <a:srgbClr val="FF0000"/>
                </a:solidFill>
                <a:latin typeface="Palatino Linotype"/>
                <a:ea typeface="Times New Roman"/>
                <a:cs typeface="Times New Roman"/>
              </a:rPr>
              <a:t>обводнённости</a:t>
            </a:r>
            <a:r>
              <a:rPr lang="ru-RU" sz="2400" b="1" u="sng" dirty="0">
                <a:solidFill>
                  <a:srgbClr val="FF0000"/>
                </a:solidFill>
                <a:latin typeface="Palatino Linotype"/>
                <a:ea typeface="Times New Roman"/>
                <a:cs typeface="Times New Roman"/>
              </a:rPr>
              <a:t> месторождения (в соответствии с требованиями Единых правил безопасности при разработке МПИ, 2003) должны быть разработаны соответствующие меры по осушению и обеспечению безопасности </a:t>
            </a:r>
            <a:r>
              <a:rPr lang="ru-RU" sz="2400" b="1" u="sng" dirty="0" smtClean="0">
                <a:solidFill>
                  <a:srgbClr val="FF0000"/>
                </a:solidFill>
                <a:latin typeface="Palatino Linotype"/>
                <a:ea typeface="Times New Roman"/>
                <a:cs typeface="Times New Roman"/>
              </a:rPr>
              <a:t>работ!!!</a:t>
            </a:r>
            <a:endParaRPr lang="ru-RU" sz="2400" b="1" u="sng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17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6583"/>
            <a:ext cx="8424936" cy="670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В горной практике применяются 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  <a:cs typeface="Times New Roman"/>
              </a:rPr>
              <a:t>поверхностный, подземный и комбинированный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способы осушения.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сложных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гидрогеологических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условиях осушения карьерных полей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составляет до 20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% от общих капитальных затрат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и  до 20% эксплуатационных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затрат. </a:t>
            </a:r>
            <a:endParaRPr lang="ru-RU" sz="2400" b="1" dirty="0" smtClean="0">
              <a:solidFill>
                <a:srgbClr val="FF000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Очень важно определить мероприятия по осушению запасов. В зависимости от вариантов расчетов ТЭО мероприятия и их объемы могут быть очень различны, что сказывается на различие в затратах и обоснование параметров кондиций!!!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solidFill>
                <a:srgbClr val="FF0000"/>
              </a:solidFill>
              <a:latin typeface="Bookman Old Style" panose="020506040505050202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0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Мероприятия по </a:t>
            </a:r>
            <a:r>
              <a:rPr lang="ru-RU" sz="32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осушению</a:t>
            </a:r>
            <a:r>
              <a:rPr lang="ru-RU" sz="3200" b="1" dirty="0" smtClean="0">
                <a:latin typeface="Bookman Old Style" panose="02050604050505020204" pitchFamily="18" charset="0"/>
              </a:rPr>
              <a:t> карьера.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Для ликвидации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водопритока</a:t>
            </a:r>
            <a:r>
              <a:rPr lang="ru-RU" sz="2400" dirty="0" smtClean="0">
                <a:latin typeface="Bookman Old Style" panose="02050604050505020204" pitchFamily="18" charset="0"/>
              </a:rPr>
              <a:t>  дождевых, ливневых  и отчасти талых вод проводится </a:t>
            </a:r>
            <a:r>
              <a:rPr lang="ru-RU" sz="2400" b="1" dirty="0" smtClean="0">
                <a:latin typeface="Bookman Old Style" panose="02050604050505020204" pitchFamily="18" charset="0"/>
              </a:rPr>
              <a:t>нагорная канава </a:t>
            </a:r>
            <a:r>
              <a:rPr lang="ru-RU" sz="2400" dirty="0" smtClean="0">
                <a:latin typeface="Bookman Old Style" panose="02050604050505020204" pitchFamily="18" charset="0"/>
              </a:rPr>
              <a:t>и строятся </a:t>
            </a:r>
            <a:r>
              <a:rPr lang="ru-RU" sz="2400" b="1" dirty="0" smtClean="0">
                <a:latin typeface="Bookman Old Style" panose="02050604050505020204" pitchFamily="18" charset="0"/>
              </a:rPr>
              <a:t>дамбы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Для ликвидации общего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водопритока</a:t>
            </a:r>
            <a:r>
              <a:rPr lang="ru-RU" sz="2400" dirty="0" smtClean="0">
                <a:latin typeface="Bookman Old Style" panose="02050604050505020204" pitchFamily="18" charset="0"/>
              </a:rPr>
              <a:t> карьер осушается: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-     </a:t>
            </a:r>
            <a:r>
              <a:rPr lang="ru-RU" sz="2400" b="1" dirty="0" smtClean="0">
                <a:latin typeface="Bookman Old Style" panose="02050604050505020204" pitchFamily="18" charset="0"/>
              </a:rPr>
              <a:t>карьерными насосами</a:t>
            </a:r>
            <a:r>
              <a:rPr lang="ru-RU" sz="2400" dirty="0" smtClean="0">
                <a:latin typeface="Bookman Old Style" panose="02050604050505020204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   </a:t>
            </a:r>
            <a:r>
              <a:rPr lang="ru-RU" sz="2400" b="1" dirty="0" smtClean="0">
                <a:latin typeface="Bookman Old Style" panose="02050604050505020204" pitchFamily="18" charset="0"/>
              </a:rPr>
              <a:t>откачивающими скважинами</a:t>
            </a:r>
            <a:r>
              <a:rPr lang="ru-RU" sz="2400" dirty="0" smtClean="0">
                <a:latin typeface="Bookman Old Style" panose="02050604050505020204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anose="02050604050505020204" pitchFamily="18" charset="0"/>
              </a:rPr>
              <a:t>  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водоотоводящими</a:t>
            </a:r>
            <a:r>
              <a:rPr lang="ru-RU" sz="2400" b="1" dirty="0" smtClean="0">
                <a:latin typeface="Bookman Old Style" panose="02050604050505020204" pitchFamily="18" charset="0"/>
              </a:rPr>
              <a:t> канавами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Для ликвидации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водопритока</a:t>
            </a:r>
            <a:r>
              <a:rPr lang="ru-RU" sz="2400" dirty="0" smtClean="0">
                <a:latin typeface="Bookman Old Style" panose="02050604050505020204" pitchFamily="18" charset="0"/>
              </a:rPr>
              <a:t>  поверхностными водами  проводится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руслоотводящая</a:t>
            </a:r>
            <a:r>
              <a:rPr lang="ru-RU" sz="2400" b="1" dirty="0" smtClean="0">
                <a:latin typeface="Bookman Old Style" panose="02050604050505020204" pitchFamily="18" charset="0"/>
              </a:rPr>
              <a:t> канава </a:t>
            </a:r>
            <a:r>
              <a:rPr lang="ru-RU" sz="2400" dirty="0" smtClean="0">
                <a:latin typeface="Bookman Old Style" panose="02050604050505020204" pitchFamily="18" charset="0"/>
              </a:rPr>
              <a:t>и строятся </a:t>
            </a:r>
            <a:r>
              <a:rPr lang="ru-RU" sz="2400" b="1" dirty="0" smtClean="0">
                <a:latin typeface="Bookman Old Style" panose="02050604050505020204" pitchFamily="18" charset="0"/>
              </a:rPr>
              <a:t>дамбы</a:t>
            </a:r>
            <a:r>
              <a:rPr lang="ru-RU" sz="2400" dirty="0" smtClean="0">
                <a:latin typeface="Bookman Old Style" panose="02050604050505020204" pitchFamily="18" charset="0"/>
              </a:rPr>
              <a:t>. 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Овал 128"/>
          <p:cNvSpPr/>
          <p:nvPr/>
        </p:nvSpPr>
        <p:spPr>
          <a:xfrm>
            <a:off x="4260065" y="4443375"/>
            <a:ext cx="72008" cy="81537"/>
          </a:xfrm>
          <a:prstGeom prst="ellipse">
            <a:avLst/>
          </a:prstGeom>
          <a:solidFill>
            <a:schemeClr val="tx1"/>
          </a:solidFill>
          <a:ln w="1016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3251953" y="4443375"/>
            <a:ext cx="72008" cy="81537"/>
          </a:xfrm>
          <a:prstGeom prst="ellipse">
            <a:avLst/>
          </a:prstGeom>
          <a:solidFill>
            <a:schemeClr val="tx1"/>
          </a:solidFill>
          <a:ln w="1016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2747897" y="3659671"/>
            <a:ext cx="72008" cy="81537"/>
          </a:xfrm>
          <a:prstGeom prst="ellipse">
            <a:avLst/>
          </a:prstGeom>
          <a:solidFill>
            <a:schemeClr val="tx1"/>
          </a:solidFill>
          <a:ln w="1016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3756009" y="3507271"/>
            <a:ext cx="72008" cy="81537"/>
          </a:xfrm>
          <a:prstGeom prst="ellipse">
            <a:avLst/>
          </a:prstGeom>
          <a:solidFill>
            <a:schemeClr val="tx1"/>
          </a:solidFill>
          <a:ln w="1016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4764121" y="3507271"/>
            <a:ext cx="72008" cy="81537"/>
          </a:xfrm>
          <a:prstGeom prst="ellipse">
            <a:avLst/>
          </a:prstGeom>
          <a:solidFill>
            <a:schemeClr val="tx1"/>
          </a:solidFill>
          <a:ln w="1016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4260065" y="2643175"/>
            <a:ext cx="72008" cy="81537"/>
          </a:xfrm>
          <a:prstGeom prst="ellipse">
            <a:avLst/>
          </a:prstGeom>
          <a:solidFill>
            <a:schemeClr val="tx1"/>
          </a:solidFill>
          <a:ln w="1016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3998711" y="1299411"/>
            <a:ext cx="2325613" cy="5043636"/>
          </a:xfrm>
          <a:custGeom>
            <a:avLst/>
            <a:gdLst>
              <a:gd name="connsiteX0" fmla="*/ 0 w 1472665"/>
              <a:gd name="connsiteY0" fmla="*/ 0 h 3850106"/>
              <a:gd name="connsiteX1" fmla="*/ 1241659 w 1472665"/>
              <a:gd name="connsiteY1" fmla="*/ 202131 h 3850106"/>
              <a:gd name="connsiteX2" fmla="*/ 1376412 w 1472665"/>
              <a:gd name="connsiteY2" fmla="*/ 365760 h 3850106"/>
              <a:gd name="connsiteX3" fmla="*/ 1472665 w 1472665"/>
              <a:gd name="connsiteY3" fmla="*/ 875899 h 3850106"/>
              <a:gd name="connsiteX4" fmla="*/ 1212783 w 1472665"/>
              <a:gd name="connsiteY4" fmla="*/ 3301466 h 3850106"/>
              <a:gd name="connsiteX5" fmla="*/ 1116530 w 1472665"/>
              <a:gd name="connsiteY5" fmla="*/ 3696101 h 3850106"/>
              <a:gd name="connsiteX6" fmla="*/ 1020278 w 1472665"/>
              <a:gd name="connsiteY6" fmla="*/ 3850106 h 3850106"/>
              <a:gd name="connsiteX0" fmla="*/ 0 w 1472665"/>
              <a:gd name="connsiteY0" fmla="*/ 0 h 3850106"/>
              <a:gd name="connsiteX1" fmla="*/ 1376412 w 1472665"/>
              <a:gd name="connsiteY1" fmla="*/ 365760 h 3850106"/>
              <a:gd name="connsiteX2" fmla="*/ 1472665 w 1472665"/>
              <a:gd name="connsiteY2" fmla="*/ 875899 h 3850106"/>
              <a:gd name="connsiteX3" fmla="*/ 1212783 w 1472665"/>
              <a:gd name="connsiteY3" fmla="*/ 3301466 h 3850106"/>
              <a:gd name="connsiteX4" fmla="*/ 1116530 w 1472665"/>
              <a:gd name="connsiteY4" fmla="*/ 3696101 h 3850106"/>
              <a:gd name="connsiteX5" fmla="*/ 1020278 w 1472665"/>
              <a:gd name="connsiteY5" fmla="*/ 3850106 h 3850106"/>
              <a:gd name="connsiteX0" fmla="*/ 0 w 1527027"/>
              <a:gd name="connsiteY0" fmla="*/ 0 h 3850106"/>
              <a:gd name="connsiteX1" fmla="*/ 1376412 w 1527027"/>
              <a:gd name="connsiteY1" fmla="*/ 365760 h 3850106"/>
              <a:gd name="connsiteX2" fmla="*/ 1472665 w 1527027"/>
              <a:gd name="connsiteY2" fmla="*/ 875899 h 3850106"/>
              <a:gd name="connsiteX3" fmla="*/ 1212783 w 1527027"/>
              <a:gd name="connsiteY3" fmla="*/ 3301466 h 3850106"/>
              <a:gd name="connsiteX4" fmla="*/ 1116530 w 1527027"/>
              <a:gd name="connsiteY4" fmla="*/ 3696101 h 3850106"/>
              <a:gd name="connsiteX5" fmla="*/ 1020278 w 1527027"/>
              <a:gd name="connsiteY5" fmla="*/ 3850106 h 3850106"/>
              <a:gd name="connsiteX0" fmla="*/ 0 w 1542415"/>
              <a:gd name="connsiteY0" fmla="*/ 0 h 3850106"/>
              <a:gd name="connsiteX1" fmla="*/ 1376412 w 1542415"/>
              <a:gd name="connsiteY1" fmla="*/ 365760 h 3850106"/>
              <a:gd name="connsiteX2" fmla="*/ 1472665 w 1542415"/>
              <a:gd name="connsiteY2" fmla="*/ 875899 h 3850106"/>
              <a:gd name="connsiteX3" fmla="*/ 1212783 w 1542415"/>
              <a:gd name="connsiteY3" fmla="*/ 3301466 h 3850106"/>
              <a:gd name="connsiteX4" fmla="*/ 1116530 w 1542415"/>
              <a:gd name="connsiteY4" fmla="*/ 3696101 h 3850106"/>
              <a:gd name="connsiteX5" fmla="*/ 1020278 w 1542415"/>
              <a:gd name="connsiteY5" fmla="*/ 3850106 h 3850106"/>
              <a:gd name="connsiteX0" fmla="*/ 0 w 1442435"/>
              <a:gd name="connsiteY0" fmla="*/ 0 h 3850106"/>
              <a:gd name="connsiteX1" fmla="*/ 1376412 w 1442435"/>
              <a:gd name="connsiteY1" fmla="*/ 365760 h 3850106"/>
              <a:gd name="connsiteX2" fmla="*/ 1212783 w 1442435"/>
              <a:gd name="connsiteY2" fmla="*/ 3301466 h 3850106"/>
              <a:gd name="connsiteX3" fmla="*/ 1116530 w 1442435"/>
              <a:gd name="connsiteY3" fmla="*/ 3696101 h 3850106"/>
              <a:gd name="connsiteX4" fmla="*/ 1020278 w 1442435"/>
              <a:gd name="connsiteY4" fmla="*/ 3850106 h 3850106"/>
              <a:gd name="connsiteX0" fmla="*/ 0 w 1483587"/>
              <a:gd name="connsiteY0" fmla="*/ 0 h 3850106"/>
              <a:gd name="connsiteX1" fmla="*/ 1414913 w 1483587"/>
              <a:gd name="connsiteY1" fmla="*/ 365760 h 3850106"/>
              <a:gd name="connsiteX2" fmla="*/ 1251284 w 1483587"/>
              <a:gd name="connsiteY2" fmla="*/ 3301466 h 3850106"/>
              <a:gd name="connsiteX3" fmla="*/ 1155031 w 1483587"/>
              <a:gd name="connsiteY3" fmla="*/ 3696101 h 3850106"/>
              <a:gd name="connsiteX4" fmla="*/ 1058779 w 1483587"/>
              <a:gd name="connsiteY4" fmla="*/ 3850106 h 3850106"/>
              <a:gd name="connsiteX0" fmla="*/ 0 w 1483587"/>
              <a:gd name="connsiteY0" fmla="*/ 43623 h 3893729"/>
              <a:gd name="connsiteX1" fmla="*/ 1414913 w 1483587"/>
              <a:gd name="connsiteY1" fmla="*/ 409383 h 3893729"/>
              <a:gd name="connsiteX2" fmla="*/ 1251284 w 1483587"/>
              <a:gd name="connsiteY2" fmla="*/ 3345089 h 3893729"/>
              <a:gd name="connsiteX3" fmla="*/ 1155031 w 1483587"/>
              <a:gd name="connsiteY3" fmla="*/ 3739724 h 3893729"/>
              <a:gd name="connsiteX4" fmla="*/ 1058779 w 1483587"/>
              <a:gd name="connsiteY4" fmla="*/ 3893729 h 3893729"/>
              <a:gd name="connsiteX0" fmla="*/ 0 w 1699772"/>
              <a:gd name="connsiteY0" fmla="*/ 21496 h 3967854"/>
              <a:gd name="connsiteX1" fmla="*/ 1617044 w 1699772"/>
              <a:gd name="connsiteY1" fmla="*/ 483508 h 3967854"/>
              <a:gd name="connsiteX2" fmla="*/ 1453415 w 1699772"/>
              <a:gd name="connsiteY2" fmla="*/ 3419214 h 3967854"/>
              <a:gd name="connsiteX3" fmla="*/ 1357162 w 1699772"/>
              <a:gd name="connsiteY3" fmla="*/ 3813849 h 3967854"/>
              <a:gd name="connsiteX4" fmla="*/ 1260910 w 1699772"/>
              <a:gd name="connsiteY4" fmla="*/ 3967854 h 3967854"/>
              <a:gd name="connsiteX0" fmla="*/ 0 w 1699772"/>
              <a:gd name="connsiteY0" fmla="*/ 0 h 3946358"/>
              <a:gd name="connsiteX1" fmla="*/ 1617044 w 1699772"/>
              <a:gd name="connsiteY1" fmla="*/ 462012 h 3946358"/>
              <a:gd name="connsiteX2" fmla="*/ 1453415 w 1699772"/>
              <a:gd name="connsiteY2" fmla="*/ 3397718 h 3946358"/>
              <a:gd name="connsiteX3" fmla="*/ 1357162 w 1699772"/>
              <a:gd name="connsiteY3" fmla="*/ 3792353 h 3946358"/>
              <a:gd name="connsiteX4" fmla="*/ 1260910 w 1699772"/>
              <a:gd name="connsiteY4" fmla="*/ 3946358 h 3946358"/>
              <a:gd name="connsiteX0" fmla="*/ 0 w 1682630"/>
              <a:gd name="connsiteY0" fmla="*/ 0 h 3946358"/>
              <a:gd name="connsiteX1" fmla="*/ 1617044 w 1682630"/>
              <a:gd name="connsiteY1" fmla="*/ 462012 h 3946358"/>
              <a:gd name="connsiteX2" fmla="*/ 1357162 w 1682630"/>
              <a:gd name="connsiteY2" fmla="*/ 3792353 h 3946358"/>
              <a:gd name="connsiteX3" fmla="*/ 1260910 w 1682630"/>
              <a:gd name="connsiteY3" fmla="*/ 3946358 h 3946358"/>
              <a:gd name="connsiteX0" fmla="*/ 0 w 1668861"/>
              <a:gd name="connsiteY0" fmla="*/ 0 h 3946358"/>
              <a:gd name="connsiteX1" fmla="*/ 1617044 w 1668861"/>
              <a:gd name="connsiteY1" fmla="*/ 462012 h 3946358"/>
              <a:gd name="connsiteX2" fmla="*/ 1260910 w 1668861"/>
              <a:gd name="connsiteY2" fmla="*/ 3946358 h 3946358"/>
              <a:gd name="connsiteX0" fmla="*/ 0 w 1651156"/>
              <a:gd name="connsiteY0" fmla="*/ 0 h 3773103"/>
              <a:gd name="connsiteX1" fmla="*/ 1617044 w 1651156"/>
              <a:gd name="connsiteY1" fmla="*/ 462012 h 3773103"/>
              <a:gd name="connsiteX2" fmla="*/ 1106906 w 1651156"/>
              <a:gd name="connsiteY2" fmla="*/ 3773103 h 3773103"/>
              <a:gd name="connsiteX0" fmla="*/ 0 w 1655316"/>
              <a:gd name="connsiteY0" fmla="*/ 0 h 3773103"/>
              <a:gd name="connsiteX1" fmla="*/ 1617044 w 1655316"/>
              <a:gd name="connsiteY1" fmla="*/ 462012 h 3773103"/>
              <a:gd name="connsiteX2" fmla="*/ 1106906 w 1655316"/>
              <a:gd name="connsiteY2" fmla="*/ 3773103 h 3773103"/>
              <a:gd name="connsiteX0" fmla="*/ 0 w 1654983"/>
              <a:gd name="connsiteY0" fmla="*/ 0 h 3859022"/>
              <a:gd name="connsiteX1" fmla="*/ 1617044 w 1654983"/>
              <a:gd name="connsiteY1" fmla="*/ 462012 h 3859022"/>
              <a:gd name="connsiteX2" fmla="*/ 1140478 w 1654983"/>
              <a:gd name="connsiteY2" fmla="*/ 3551721 h 3859022"/>
              <a:gd name="connsiteX3" fmla="*/ 1106906 w 1654983"/>
              <a:gd name="connsiteY3" fmla="*/ 3773103 h 3859022"/>
              <a:gd name="connsiteX0" fmla="*/ 0 w 1654983"/>
              <a:gd name="connsiteY0" fmla="*/ 0 h 3954221"/>
              <a:gd name="connsiteX1" fmla="*/ 1617044 w 1654983"/>
              <a:gd name="connsiteY1" fmla="*/ 462012 h 3954221"/>
              <a:gd name="connsiteX2" fmla="*/ 1140478 w 1654983"/>
              <a:gd name="connsiteY2" fmla="*/ 3551721 h 3954221"/>
              <a:gd name="connsiteX3" fmla="*/ 688092 w 1654983"/>
              <a:gd name="connsiteY3" fmla="*/ 3946356 h 3954221"/>
              <a:gd name="connsiteX4" fmla="*/ 1106906 w 1654983"/>
              <a:gd name="connsiteY4" fmla="*/ 3773103 h 3954221"/>
              <a:gd name="connsiteX0" fmla="*/ 0 w 1654983"/>
              <a:gd name="connsiteY0" fmla="*/ 0 h 3954221"/>
              <a:gd name="connsiteX1" fmla="*/ 1617044 w 1654983"/>
              <a:gd name="connsiteY1" fmla="*/ 462012 h 3954221"/>
              <a:gd name="connsiteX2" fmla="*/ 1140478 w 1654983"/>
              <a:gd name="connsiteY2" fmla="*/ 3551721 h 3954221"/>
              <a:gd name="connsiteX3" fmla="*/ 688092 w 1654983"/>
              <a:gd name="connsiteY3" fmla="*/ 3946356 h 3954221"/>
              <a:gd name="connsiteX0" fmla="*/ 0 w 1655998"/>
              <a:gd name="connsiteY0" fmla="*/ 0 h 3946356"/>
              <a:gd name="connsiteX1" fmla="*/ 1617044 w 1655998"/>
              <a:gd name="connsiteY1" fmla="*/ 462012 h 3946356"/>
              <a:gd name="connsiteX2" fmla="*/ 1150103 w 1655998"/>
              <a:gd name="connsiteY2" fmla="*/ 3311089 h 3946356"/>
              <a:gd name="connsiteX3" fmla="*/ 688092 w 1655998"/>
              <a:gd name="connsiteY3" fmla="*/ 3946356 h 3946356"/>
              <a:gd name="connsiteX0" fmla="*/ 0 w 1655998"/>
              <a:gd name="connsiteY0" fmla="*/ 0 h 3946356"/>
              <a:gd name="connsiteX1" fmla="*/ 1617044 w 1655998"/>
              <a:gd name="connsiteY1" fmla="*/ 462012 h 3946356"/>
              <a:gd name="connsiteX2" fmla="*/ 1150103 w 1655998"/>
              <a:gd name="connsiteY2" fmla="*/ 3311089 h 3946356"/>
              <a:gd name="connsiteX3" fmla="*/ 611090 w 1655998"/>
              <a:gd name="connsiteY3" fmla="*/ 3946356 h 3946356"/>
              <a:gd name="connsiteX0" fmla="*/ 0 w 1655998"/>
              <a:gd name="connsiteY0" fmla="*/ 0 h 3946356"/>
              <a:gd name="connsiteX1" fmla="*/ 1617044 w 1655998"/>
              <a:gd name="connsiteY1" fmla="*/ 462012 h 3946356"/>
              <a:gd name="connsiteX2" fmla="*/ 1150103 w 1655998"/>
              <a:gd name="connsiteY2" fmla="*/ 3311089 h 3946356"/>
              <a:gd name="connsiteX3" fmla="*/ 611090 w 1655998"/>
              <a:gd name="connsiteY3" fmla="*/ 3946356 h 3946356"/>
              <a:gd name="connsiteX0" fmla="*/ 0 w 1655998"/>
              <a:gd name="connsiteY0" fmla="*/ 0 h 3946356"/>
              <a:gd name="connsiteX1" fmla="*/ 1617044 w 1655998"/>
              <a:gd name="connsiteY1" fmla="*/ 462012 h 3946356"/>
              <a:gd name="connsiteX2" fmla="*/ 1150103 w 1655998"/>
              <a:gd name="connsiteY2" fmla="*/ 3311089 h 3946356"/>
              <a:gd name="connsiteX3" fmla="*/ 611090 w 1655998"/>
              <a:gd name="connsiteY3" fmla="*/ 3946356 h 3946356"/>
              <a:gd name="connsiteX0" fmla="*/ 0 w 3186587"/>
              <a:gd name="connsiteY0" fmla="*/ 0 h 4860756"/>
              <a:gd name="connsiteX1" fmla="*/ 3060834 w 3186587"/>
              <a:gd name="connsiteY1" fmla="*/ 1376412 h 4860756"/>
              <a:gd name="connsiteX2" fmla="*/ 2593893 w 3186587"/>
              <a:gd name="connsiteY2" fmla="*/ 4225489 h 4860756"/>
              <a:gd name="connsiteX3" fmla="*/ 2054880 w 3186587"/>
              <a:gd name="connsiteY3" fmla="*/ 4860756 h 4860756"/>
              <a:gd name="connsiteX0" fmla="*/ 0 w 2598231"/>
              <a:gd name="connsiteY0" fmla="*/ 0 h 4860756"/>
              <a:gd name="connsiteX1" fmla="*/ 1058779 w 2598231"/>
              <a:gd name="connsiteY1" fmla="*/ 1193532 h 4860756"/>
              <a:gd name="connsiteX2" fmla="*/ 2593893 w 2598231"/>
              <a:gd name="connsiteY2" fmla="*/ 4225489 h 4860756"/>
              <a:gd name="connsiteX3" fmla="*/ 2054880 w 2598231"/>
              <a:gd name="connsiteY3" fmla="*/ 4860756 h 4860756"/>
              <a:gd name="connsiteX0" fmla="*/ 0 w 2596870"/>
              <a:gd name="connsiteY0" fmla="*/ 0 h 4860756"/>
              <a:gd name="connsiteX1" fmla="*/ 1058779 w 2596870"/>
              <a:gd name="connsiteY1" fmla="*/ 1193532 h 4860756"/>
              <a:gd name="connsiteX2" fmla="*/ 2593893 w 2596870"/>
              <a:gd name="connsiteY2" fmla="*/ 4225489 h 4860756"/>
              <a:gd name="connsiteX3" fmla="*/ 2054880 w 2596870"/>
              <a:gd name="connsiteY3" fmla="*/ 4860756 h 4860756"/>
              <a:gd name="connsiteX0" fmla="*/ 0 w 2597869"/>
              <a:gd name="connsiteY0" fmla="*/ 0 h 4860756"/>
              <a:gd name="connsiteX1" fmla="*/ 1058779 w 2597869"/>
              <a:gd name="connsiteY1" fmla="*/ 1193532 h 4860756"/>
              <a:gd name="connsiteX2" fmla="*/ 2593893 w 2597869"/>
              <a:gd name="connsiteY2" fmla="*/ 4225489 h 4860756"/>
              <a:gd name="connsiteX3" fmla="*/ 2054880 w 2597869"/>
              <a:gd name="connsiteY3" fmla="*/ 4860756 h 4860756"/>
              <a:gd name="connsiteX0" fmla="*/ 0 w 2061029"/>
              <a:gd name="connsiteY0" fmla="*/ 0 h 4860756"/>
              <a:gd name="connsiteX1" fmla="*/ 1058779 w 2061029"/>
              <a:gd name="connsiteY1" fmla="*/ 1193532 h 4860756"/>
              <a:gd name="connsiteX2" fmla="*/ 553337 w 2061029"/>
              <a:gd name="connsiteY2" fmla="*/ 4206238 h 4860756"/>
              <a:gd name="connsiteX3" fmla="*/ 2054880 w 2061029"/>
              <a:gd name="connsiteY3" fmla="*/ 4860756 h 4860756"/>
              <a:gd name="connsiteX0" fmla="*/ 1265836 w 2335669"/>
              <a:gd name="connsiteY0" fmla="*/ 0 h 4726003"/>
              <a:gd name="connsiteX1" fmla="*/ 2324615 w 2335669"/>
              <a:gd name="connsiteY1" fmla="*/ 1193532 h 4726003"/>
              <a:gd name="connsiteX2" fmla="*/ 1819173 w 2335669"/>
              <a:gd name="connsiteY2" fmla="*/ 4206238 h 4726003"/>
              <a:gd name="connsiteX3" fmla="*/ 0 w 2335669"/>
              <a:gd name="connsiteY3" fmla="*/ 4726003 h 4726003"/>
              <a:gd name="connsiteX0" fmla="*/ 1265836 w 2328909"/>
              <a:gd name="connsiteY0" fmla="*/ 0 h 4726003"/>
              <a:gd name="connsiteX1" fmla="*/ 2324615 w 2328909"/>
              <a:gd name="connsiteY1" fmla="*/ 1193532 h 4726003"/>
              <a:gd name="connsiteX2" fmla="*/ 1645918 w 2328909"/>
              <a:gd name="connsiteY2" fmla="*/ 4225489 h 4726003"/>
              <a:gd name="connsiteX3" fmla="*/ 0 w 2328909"/>
              <a:gd name="connsiteY3" fmla="*/ 4726003 h 4726003"/>
              <a:gd name="connsiteX0" fmla="*/ 1265836 w 2329655"/>
              <a:gd name="connsiteY0" fmla="*/ 0 h 4726003"/>
              <a:gd name="connsiteX1" fmla="*/ 2324615 w 2329655"/>
              <a:gd name="connsiteY1" fmla="*/ 1193532 h 4726003"/>
              <a:gd name="connsiteX2" fmla="*/ 1645918 w 2329655"/>
              <a:gd name="connsiteY2" fmla="*/ 4225489 h 4726003"/>
              <a:gd name="connsiteX3" fmla="*/ 0 w 2329655"/>
              <a:gd name="connsiteY3" fmla="*/ 4726003 h 4726003"/>
              <a:gd name="connsiteX0" fmla="*/ 1265836 w 2329655"/>
              <a:gd name="connsiteY0" fmla="*/ 0 h 5043636"/>
              <a:gd name="connsiteX1" fmla="*/ 2324615 w 2329655"/>
              <a:gd name="connsiteY1" fmla="*/ 1193532 h 5043636"/>
              <a:gd name="connsiteX2" fmla="*/ 1645918 w 2329655"/>
              <a:gd name="connsiteY2" fmla="*/ 4225489 h 5043636"/>
              <a:gd name="connsiteX3" fmla="*/ 0 w 2329655"/>
              <a:gd name="connsiteY3" fmla="*/ 5043636 h 5043636"/>
              <a:gd name="connsiteX0" fmla="*/ 1265836 w 2325613"/>
              <a:gd name="connsiteY0" fmla="*/ 0 h 5043636"/>
              <a:gd name="connsiteX1" fmla="*/ 2324615 w 2325613"/>
              <a:gd name="connsiteY1" fmla="*/ 1193532 h 5043636"/>
              <a:gd name="connsiteX2" fmla="*/ 1453413 w 2325613"/>
              <a:gd name="connsiteY2" fmla="*/ 4167738 h 5043636"/>
              <a:gd name="connsiteX3" fmla="*/ 0 w 2325613"/>
              <a:gd name="connsiteY3" fmla="*/ 5043636 h 504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13" h="5043636">
                <a:moveTo>
                  <a:pt x="1265836" y="0"/>
                </a:moveTo>
                <a:cubicBezTo>
                  <a:pt x="1772767" y="198921"/>
                  <a:pt x="2293352" y="498909"/>
                  <a:pt x="2324615" y="1193532"/>
                </a:cubicBezTo>
                <a:cubicBezTo>
                  <a:pt x="2355878" y="1888155"/>
                  <a:pt x="1644314" y="3615890"/>
                  <a:pt x="1453413" y="4167738"/>
                </a:cubicBezTo>
                <a:cubicBezTo>
                  <a:pt x="1367569" y="4732420"/>
                  <a:pt x="121098" y="4679480"/>
                  <a:pt x="0" y="5043636"/>
                </a:cubicBezTo>
              </a:path>
            </a:pathLst>
          </a:custGeom>
          <a:noFill/>
          <a:ln w="6032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8151269">
            <a:off x="6106619" y="991452"/>
            <a:ext cx="2358594" cy="963006"/>
          </a:xfrm>
          <a:custGeom>
            <a:avLst/>
            <a:gdLst>
              <a:gd name="connsiteX0" fmla="*/ 0 w 1422724"/>
              <a:gd name="connsiteY0" fmla="*/ 72008 h 288032"/>
              <a:gd name="connsiteX1" fmla="*/ 1278708 w 1422724"/>
              <a:gd name="connsiteY1" fmla="*/ 72008 h 288032"/>
              <a:gd name="connsiteX2" fmla="*/ 1278708 w 1422724"/>
              <a:gd name="connsiteY2" fmla="*/ 0 h 288032"/>
              <a:gd name="connsiteX3" fmla="*/ 1422724 w 1422724"/>
              <a:gd name="connsiteY3" fmla="*/ 144016 h 288032"/>
              <a:gd name="connsiteX4" fmla="*/ 1278708 w 1422724"/>
              <a:gd name="connsiteY4" fmla="*/ 288032 h 288032"/>
              <a:gd name="connsiteX5" fmla="*/ 1278708 w 1422724"/>
              <a:gd name="connsiteY5" fmla="*/ 216024 h 288032"/>
              <a:gd name="connsiteX6" fmla="*/ 0 w 1422724"/>
              <a:gd name="connsiteY6" fmla="*/ 216024 h 288032"/>
              <a:gd name="connsiteX7" fmla="*/ 0 w 1422724"/>
              <a:gd name="connsiteY7" fmla="*/ 72008 h 288032"/>
              <a:gd name="connsiteX0" fmla="*/ 8456 w 1431180"/>
              <a:gd name="connsiteY0" fmla="*/ 72008 h 288032"/>
              <a:gd name="connsiteX1" fmla="*/ 1287164 w 1431180"/>
              <a:gd name="connsiteY1" fmla="*/ 72008 h 288032"/>
              <a:gd name="connsiteX2" fmla="*/ 1287164 w 1431180"/>
              <a:gd name="connsiteY2" fmla="*/ 0 h 288032"/>
              <a:gd name="connsiteX3" fmla="*/ 1431180 w 1431180"/>
              <a:gd name="connsiteY3" fmla="*/ 144016 h 288032"/>
              <a:gd name="connsiteX4" fmla="*/ 1287164 w 1431180"/>
              <a:gd name="connsiteY4" fmla="*/ 288032 h 288032"/>
              <a:gd name="connsiteX5" fmla="*/ 1287164 w 1431180"/>
              <a:gd name="connsiteY5" fmla="*/ 216024 h 288032"/>
              <a:gd name="connsiteX6" fmla="*/ 0 w 1431180"/>
              <a:gd name="connsiteY6" fmla="*/ 136229 h 288032"/>
              <a:gd name="connsiteX7" fmla="*/ 8456 w 1431180"/>
              <a:gd name="connsiteY7" fmla="*/ 72008 h 288032"/>
              <a:gd name="connsiteX0" fmla="*/ 8456 w 1431180"/>
              <a:gd name="connsiteY0" fmla="*/ 72008 h 288032"/>
              <a:gd name="connsiteX1" fmla="*/ 668005 w 1431180"/>
              <a:gd name="connsiteY1" fmla="*/ 55105 h 288032"/>
              <a:gd name="connsiteX2" fmla="*/ 1287164 w 1431180"/>
              <a:gd name="connsiteY2" fmla="*/ 72008 h 288032"/>
              <a:gd name="connsiteX3" fmla="*/ 1287164 w 1431180"/>
              <a:gd name="connsiteY3" fmla="*/ 0 h 288032"/>
              <a:gd name="connsiteX4" fmla="*/ 1431180 w 1431180"/>
              <a:gd name="connsiteY4" fmla="*/ 144016 h 288032"/>
              <a:gd name="connsiteX5" fmla="*/ 1287164 w 1431180"/>
              <a:gd name="connsiteY5" fmla="*/ 288032 h 288032"/>
              <a:gd name="connsiteX6" fmla="*/ 1287164 w 1431180"/>
              <a:gd name="connsiteY6" fmla="*/ 216024 h 288032"/>
              <a:gd name="connsiteX7" fmla="*/ 0 w 1431180"/>
              <a:gd name="connsiteY7" fmla="*/ 136229 h 288032"/>
              <a:gd name="connsiteX8" fmla="*/ 8456 w 1431180"/>
              <a:gd name="connsiteY8" fmla="*/ 72008 h 288032"/>
              <a:gd name="connsiteX0" fmla="*/ 8456 w 1431180"/>
              <a:gd name="connsiteY0" fmla="*/ 72008 h 288032"/>
              <a:gd name="connsiteX1" fmla="*/ 668005 w 1431180"/>
              <a:gd name="connsiteY1" fmla="*/ 55105 h 288032"/>
              <a:gd name="connsiteX2" fmla="*/ 1287164 w 1431180"/>
              <a:gd name="connsiteY2" fmla="*/ 72008 h 288032"/>
              <a:gd name="connsiteX3" fmla="*/ 1287164 w 1431180"/>
              <a:gd name="connsiteY3" fmla="*/ 0 h 288032"/>
              <a:gd name="connsiteX4" fmla="*/ 1431180 w 1431180"/>
              <a:gd name="connsiteY4" fmla="*/ 144016 h 288032"/>
              <a:gd name="connsiteX5" fmla="*/ 1287164 w 1431180"/>
              <a:gd name="connsiteY5" fmla="*/ 288032 h 288032"/>
              <a:gd name="connsiteX6" fmla="*/ 1287164 w 1431180"/>
              <a:gd name="connsiteY6" fmla="*/ 216024 h 288032"/>
              <a:gd name="connsiteX7" fmla="*/ 720912 w 1431180"/>
              <a:gd name="connsiteY7" fmla="*/ 192365 h 288032"/>
              <a:gd name="connsiteX8" fmla="*/ 0 w 1431180"/>
              <a:gd name="connsiteY8" fmla="*/ 136229 h 288032"/>
              <a:gd name="connsiteX9" fmla="*/ 8456 w 1431180"/>
              <a:gd name="connsiteY9" fmla="*/ 72008 h 288032"/>
              <a:gd name="connsiteX0" fmla="*/ 0 w 1466087"/>
              <a:gd name="connsiteY0" fmla="*/ 0 h 687650"/>
              <a:gd name="connsiteX1" fmla="*/ 702912 w 1466087"/>
              <a:gd name="connsiteY1" fmla="*/ 454723 h 687650"/>
              <a:gd name="connsiteX2" fmla="*/ 1322071 w 1466087"/>
              <a:gd name="connsiteY2" fmla="*/ 471626 h 687650"/>
              <a:gd name="connsiteX3" fmla="*/ 1322071 w 1466087"/>
              <a:gd name="connsiteY3" fmla="*/ 399618 h 687650"/>
              <a:gd name="connsiteX4" fmla="*/ 1466087 w 1466087"/>
              <a:gd name="connsiteY4" fmla="*/ 543634 h 687650"/>
              <a:gd name="connsiteX5" fmla="*/ 1322071 w 1466087"/>
              <a:gd name="connsiteY5" fmla="*/ 687650 h 687650"/>
              <a:gd name="connsiteX6" fmla="*/ 1322071 w 1466087"/>
              <a:gd name="connsiteY6" fmla="*/ 615642 h 687650"/>
              <a:gd name="connsiteX7" fmla="*/ 755819 w 1466087"/>
              <a:gd name="connsiteY7" fmla="*/ 591983 h 687650"/>
              <a:gd name="connsiteX8" fmla="*/ 34907 w 1466087"/>
              <a:gd name="connsiteY8" fmla="*/ 535847 h 687650"/>
              <a:gd name="connsiteX9" fmla="*/ 0 w 1466087"/>
              <a:gd name="connsiteY9" fmla="*/ 0 h 687650"/>
              <a:gd name="connsiteX0" fmla="*/ 0 w 1466087"/>
              <a:gd name="connsiteY0" fmla="*/ 0 h 687650"/>
              <a:gd name="connsiteX1" fmla="*/ 702912 w 1466087"/>
              <a:gd name="connsiteY1" fmla="*/ 454723 h 687650"/>
              <a:gd name="connsiteX2" fmla="*/ 1322071 w 1466087"/>
              <a:gd name="connsiteY2" fmla="*/ 471626 h 687650"/>
              <a:gd name="connsiteX3" fmla="*/ 1322071 w 1466087"/>
              <a:gd name="connsiteY3" fmla="*/ 399618 h 687650"/>
              <a:gd name="connsiteX4" fmla="*/ 1466087 w 1466087"/>
              <a:gd name="connsiteY4" fmla="*/ 543634 h 687650"/>
              <a:gd name="connsiteX5" fmla="*/ 1322071 w 1466087"/>
              <a:gd name="connsiteY5" fmla="*/ 687650 h 687650"/>
              <a:gd name="connsiteX6" fmla="*/ 1322071 w 1466087"/>
              <a:gd name="connsiteY6" fmla="*/ 615642 h 687650"/>
              <a:gd name="connsiteX7" fmla="*/ 755819 w 1466087"/>
              <a:gd name="connsiteY7" fmla="*/ 591983 h 687650"/>
              <a:gd name="connsiteX8" fmla="*/ 14528 w 1466087"/>
              <a:gd name="connsiteY8" fmla="*/ 143801 h 687650"/>
              <a:gd name="connsiteX9" fmla="*/ 0 w 1466087"/>
              <a:gd name="connsiteY9" fmla="*/ 0 h 687650"/>
              <a:gd name="connsiteX0" fmla="*/ 0 w 1466087"/>
              <a:gd name="connsiteY0" fmla="*/ 0 h 687650"/>
              <a:gd name="connsiteX1" fmla="*/ 702912 w 1466087"/>
              <a:gd name="connsiteY1" fmla="*/ 454723 h 687650"/>
              <a:gd name="connsiteX2" fmla="*/ 1322071 w 1466087"/>
              <a:gd name="connsiteY2" fmla="*/ 471626 h 687650"/>
              <a:gd name="connsiteX3" fmla="*/ 1322071 w 1466087"/>
              <a:gd name="connsiteY3" fmla="*/ 399618 h 687650"/>
              <a:gd name="connsiteX4" fmla="*/ 1466087 w 1466087"/>
              <a:gd name="connsiteY4" fmla="*/ 543634 h 687650"/>
              <a:gd name="connsiteX5" fmla="*/ 1322071 w 1466087"/>
              <a:gd name="connsiteY5" fmla="*/ 687650 h 687650"/>
              <a:gd name="connsiteX6" fmla="*/ 1322071 w 1466087"/>
              <a:gd name="connsiteY6" fmla="*/ 615642 h 687650"/>
              <a:gd name="connsiteX7" fmla="*/ 755819 w 1466087"/>
              <a:gd name="connsiteY7" fmla="*/ 591983 h 687650"/>
              <a:gd name="connsiteX8" fmla="*/ 14528 w 1466087"/>
              <a:gd name="connsiteY8" fmla="*/ 143801 h 687650"/>
              <a:gd name="connsiteX9" fmla="*/ 0 w 1466087"/>
              <a:gd name="connsiteY9" fmla="*/ 0 h 687650"/>
              <a:gd name="connsiteX0" fmla="*/ 0 w 1466087"/>
              <a:gd name="connsiteY0" fmla="*/ 0 h 687650"/>
              <a:gd name="connsiteX1" fmla="*/ 702912 w 1466087"/>
              <a:gd name="connsiteY1" fmla="*/ 454723 h 687650"/>
              <a:gd name="connsiteX2" fmla="*/ 1322071 w 1466087"/>
              <a:gd name="connsiteY2" fmla="*/ 471626 h 687650"/>
              <a:gd name="connsiteX3" fmla="*/ 1322071 w 1466087"/>
              <a:gd name="connsiteY3" fmla="*/ 399618 h 687650"/>
              <a:gd name="connsiteX4" fmla="*/ 1466087 w 1466087"/>
              <a:gd name="connsiteY4" fmla="*/ 543634 h 687650"/>
              <a:gd name="connsiteX5" fmla="*/ 1322071 w 1466087"/>
              <a:gd name="connsiteY5" fmla="*/ 687650 h 687650"/>
              <a:gd name="connsiteX6" fmla="*/ 1322071 w 1466087"/>
              <a:gd name="connsiteY6" fmla="*/ 615642 h 687650"/>
              <a:gd name="connsiteX7" fmla="*/ 755819 w 1466087"/>
              <a:gd name="connsiteY7" fmla="*/ 591983 h 687650"/>
              <a:gd name="connsiteX8" fmla="*/ 14528 w 1466087"/>
              <a:gd name="connsiteY8" fmla="*/ 143801 h 687650"/>
              <a:gd name="connsiteX9" fmla="*/ 0 w 1466087"/>
              <a:gd name="connsiteY9" fmla="*/ 0 h 687650"/>
              <a:gd name="connsiteX0" fmla="*/ 397897 w 1863984"/>
              <a:gd name="connsiteY0" fmla="*/ 227866 h 915516"/>
              <a:gd name="connsiteX1" fmla="*/ 1100809 w 1863984"/>
              <a:gd name="connsiteY1" fmla="*/ 682589 h 915516"/>
              <a:gd name="connsiteX2" fmla="*/ 1719968 w 1863984"/>
              <a:gd name="connsiteY2" fmla="*/ 699492 h 915516"/>
              <a:gd name="connsiteX3" fmla="*/ 1719968 w 1863984"/>
              <a:gd name="connsiteY3" fmla="*/ 627484 h 915516"/>
              <a:gd name="connsiteX4" fmla="*/ 1863984 w 1863984"/>
              <a:gd name="connsiteY4" fmla="*/ 771500 h 915516"/>
              <a:gd name="connsiteX5" fmla="*/ 1719968 w 1863984"/>
              <a:gd name="connsiteY5" fmla="*/ 915516 h 915516"/>
              <a:gd name="connsiteX6" fmla="*/ 1719968 w 1863984"/>
              <a:gd name="connsiteY6" fmla="*/ 843508 h 915516"/>
              <a:gd name="connsiteX7" fmla="*/ 1153716 w 1863984"/>
              <a:gd name="connsiteY7" fmla="*/ 819849 h 915516"/>
              <a:gd name="connsiteX8" fmla="*/ 0 w 1863984"/>
              <a:gd name="connsiteY8" fmla="*/ 0 h 915516"/>
              <a:gd name="connsiteX9" fmla="*/ 397897 w 1863984"/>
              <a:gd name="connsiteY9" fmla="*/ 227866 h 915516"/>
              <a:gd name="connsiteX0" fmla="*/ 623843 w 2089930"/>
              <a:gd name="connsiteY0" fmla="*/ 275356 h 963006"/>
              <a:gd name="connsiteX1" fmla="*/ 1326755 w 2089930"/>
              <a:gd name="connsiteY1" fmla="*/ 730079 h 963006"/>
              <a:gd name="connsiteX2" fmla="*/ 1945914 w 2089930"/>
              <a:gd name="connsiteY2" fmla="*/ 746982 h 963006"/>
              <a:gd name="connsiteX3" fmla="*/ 1945914 w 2089930"/>
              <a:gd name="connsiteY3" fmla="*/ 674974 h 963006"/>
              <a:gd name="connsiteX4" fmla="*/ 2089930 w 2089930"/>
              <a:gd name="connsiteY4" fmla="*/ 818990 h 963006"/>
              <a:gd name="connsiteX5" fmla="*/ 1945914 w 2089930"/>
              <a:gd name="connsiteY5" fmla="*/ 963006 h 963006"/>
              <a:gd name="connsiteX6" fmla="*/ 1945914 w 2089930"/>
              <a:gd name="connsiteY6" fmla="*/ 890998 h 963006"/>
              <a:gd name="connsiteX7" fmla="*/ 1379662 w 2089930"/>
              <a:gd name="connsiteY7" fmla="*/ 867339 h 963006"/>
              <a:gd name="connsiteX8" fmla="*/ 0 w 2089930"/>
              <a:gd name="connsiteY8" fmla="*/ 0 h 963006"/>
              <a:gd name="connsiteX9" fmla="*/ 623843 w 2089930"/>
              <a:gd name="connsiteY9" fmla="*/ 275356 h 963006"/>
              <a:gd name="connsiteX0" fmla="*/ 595003 w 2089930"/>
              <a:gd name="connsiteY0" fmla="*/ 290318 h 963006"/>
              <a:gd name="connsiteX1" fmla="*/ 1326755 w 2089930"/>
              <a:gd name="connsiteY1" fmla="*/ 730079 h 963006"/>
              <a:gd name="connsiteX2" fmla="*/ 1945914 w 2089930"/>
              <a:gd name="connsiteY2" fmla="*/ 746982 h 963006"/>
              <a:gd name="connsiteX3" fmla="*/ 1945914 w 2089930"/>
              <a:gd name="connsiteY3" fmla="*/ 674974 h 963006"/>
              <a:gd name="connsiteX4" fmla="*/ 2089930 w 2089930"/>
              <a:gd name="connsiteY4" fmla="*/ 818990 h 963006"/>
              <a:gd name="connsiteX5" fmla="*/ 1945914 w 2089930"/>
              <a:gd name="connsiteY5" fmla="*/ 963006 h 963006"/>
              <a:gd name="connsiteX6" fmla="*/ 1945914 w 2089930"/>
              <a:gd name="connsiteY6" fmla="*/ 890998 h 963006"/>
              <a:gd name="connsiteX7" fmla="*/ 1379662 w 2089930"/>
              <a:gd name="connsiteY7" fmla="*/ 867339 h 963006"/>
              <a:gd name="connsiteX8" fmla="*/ 0 w 2089930"/>
              <a:gd name="connsiteY8" fmla="*/ 0 h 963006"/>
              <a:gd name="connsiteX9" fmla="*/ 595003 w 2089930"/>
              <a:gd name="connsiteY9" fmla="*/ 290318 h 963006"/>
              <a:gd name="connsiteX0" fmla="*/ 595003 w 2089930"/>
              <a:gd name="connsiteY0" fmla="*/ 290318 h 963006"/>
              <a:gd name="connsiteX1" fmla="*/ 1326755 w 2089930"/>
              <a:gd name="connsiteY1" fmla="*/ 730079 h 963006"/>
              <a:gd name="connsiteX2" fmla="*/ 1945914 w 2089930"/>
              <a:gd name="connsiteY2" fmla="*/ 746982 h 963006"/>
              <a:gd name="connsiteX3" fmla="*/ 1945914 w 2089930"/>
              <a:gd name="connsiteY3" fmla="*/ 674974 h 963006"/>
              <a:gd name="connsiteX4" fmla="*/ 2089930 w 2089930"/>
              <a:gd name="connsiteY4" fmla="*/ 818990 h 963006"/>
              <a:gd name="connsiteX5" fmla="*/ 1945914 w 2089930"/>
              <a:gd name="connsiteY5" fmla="*/ 963006 h 963006"/>
              <a:gd name="connsiteX6" fmla="*/ 1945914 w 2089930"/>
              <a:gd name="connsiteY6" fmla="*/ 890998 h 963006"/>
              <a:gd name="connsiteX7" fmla="*/ 1379662 w 2089930"/>
              <a:gd name="connsiteY7" fmla="*/ 867339 h 963006"/>
              <a:gd name="connsiteX8" fmla="*/ 0 w 2089930"/>
              <a:gd name="connsiteY8" fmla="*/ 0 h 963006"/>
              <a:gd name="connsiteX9" fmla="*/ 595003 w 2089930"/>
              <a:gd name="connsiteY9" fmla="*/ 290318 h 963006"/>
              <a:gd name="connsiteX0" fmla="*/ 602591 w 2089930"/>
              <a:gd name="connsiteY0" fmla="*/ 312002 h 963006"/>
              <a:gd name="connsiteX1" fmla="*/ 1326755 w 2089930"/>
              <a:gd name="connsiteY1" fmla="*/ 730079 h 963006"/>
              <a:gd name="connsiteX2" fmla="*/ 1945914 w 2089930"/>
              <a:gd name="connsiteY2" fmla="*/ 746982 h 963006"/>
              <a:gd name="connsiteX3" fmla="*/ 1945914 w 2089930"/>
              <a:gd name="connsiteY3" fmla="*/ 674974 h 963006"/>
              <a:gd name="connsiteX4" fmla="*/ 2089930 w 2089930"/>
              <a:gd name="connsiteY4" fmla="*/ 818990 h 963006"/>
              <a:gd name="connsiteX5" fmla="*/ 1945914 w 2089930"/>
              <a:gd name="connsiteY5" fmla="*/ 963006 h 963006"/>
              <a:gd name="connsiteX6" fmla="*/ 1945914 w 2089930"/>
              <a:gd name="connsiteY6" fmla="*/ 890998 h 963006"/>
              <a:gd name="connsiteX7" fmla="*/ 1379662 w 2089930"/>
              <a:gd name="connsiteY7" fmla="*/ 867339 h 963006"/>
              <a:gd name="connsiteX8" fmla="*/ 0 w 2089930"/>
              <a:gd name="connsiteY8" fmla="*/ 0 h 963006"/>
              <a:gd name="connsiteX9" fmla="*/ 602591 w 2089930"/>
              <a:gd name="connsiteY9" fmla="*/ 312002 h 963006"/>
              <a:gd name="connsiteX0" fmla="*/ 602591 w 2089930"/>
              <a:gd name="connsiteY0" fmla="*/ 312002 h 963006"/>
              <a:gd name="connsiteX1" fmla="*/ 1326755 w 2089930"/>
              <a:gd name="connsiteY1" fmla="*/ 730079 h 963006"/>
              <a:gd name="connsiteX2" fmla="*/ 1945914 w 2089930"/>
              <a:gd name="connsiteY2" fmla="*/ 746982 h 963006"/>
              <a:gd name="connsiteX3" fmla="*/ 1945914 w 2089930"/>
              <a:gd name="connsiteY3" fmla="*/ 674974 h 963006"/>
              <a:gd name="connsiteX4" fmla="*/ 2089930 w 2089930"/>
              <a:gd name="connsiteY4" fmla="*/ 818990 h 963006"/>
              <a:gd name="connsiteX5" fmla="*/ 1945914 w 2089930"/>
              <a:gd name="connsiteY5" fmla="*/ 963006 h 963006"/>
              <a:gd name="connsiteX6" fmla="*/ 1945914 w 2089930"/>
              <a:gd name="connsiteY6" fmla="*/ 890998 h 963006"/>
              <a:gd name="connsiteX7" fmla="*/ 1379662 w 2089930"/>
              <a:gd name="connsiteY7" fmla="*/ 867339 h 963006"/>
              <a:gd name="connsiteX8" fmla="*/ 0 w 2089930"/>
              <a:gd name="connsiteY8" fmla="*/ 0 h 963006"/>
              <a:gd name="connsiteX9" fmla="*/ 602591 w 2089930"/>
              <a:gd name="connsiteY9" fmla="*/ 312002 h 963006"/>
              <a:gd name="connsiteX0" fmla="*/ 602591 w 2089930"/>
              <a:gd name="connsiteY0" fmla="*/ 312002 h 963006"/>
              <a:gd name="connsiteX1" fmla="*/ 1326755 w 2089930"/>
              <a:gd name="connsiteY1" fmla="*/ 730079 h 963006"/>
              <a:gd name="connsiteX2" fmla="*/ 1945914 w 2089930"/>
              <a:gd name="connsiteY2" fmla="*/ 746982 h 963006"/>
              <a:gd name="connsiteX3" fmla="*/ 1945914 w 2089930"/>
              <a:gd name="connsiteY3" fmla="*/ 674974 h 963006"/>
              <a:gd name="connsiteX4" fmla="*/ 2089930 w 2089930"/>
              <a:gd name="connsiteY4" fmla="*/ 818990 h 963006"/>
              <a:gd name="connsiteX5" fmla="*/ 1945914 w 2089930"/>
              <a:gd name="connsiteY5" fmla="*/ 963006 h 963006"/>
              <a:gd name="connsiteX6" fmla="*/ 1945914 w 2089930"/>
              <a:gd name="connsiteY6" fmla="*/ 890998 h 963006"/>
              <a:gd name="connsiteX7" fmla="*/ 1379662 w 2089930"/>
              <a:gd name="connsiteY7" fmla="*/ 867339 h 963006"/>
              <a:gd name="connsiteX8" fmla="*/ 0 w 2089930"/>
              <a:gd name="connsiteY8" fmla="*/ 0 h 963006"/>
              <a:gd name="connsiteX9" fmla="*/ 602591 w 2089930"/>
              <a:gd name="connsiteY9" fmla="*/ 312002 h 963006"/>
              <a:gd name="connsiteX0" fmla="*/ 602591 w 2089930"/>
              <a:gd name="connsiteY0" fmla="*/ 312002 h 963006"/>
              <a:gd name="connsiteX1" fmla="*/ 1326755 w 2089930"/>
              <a:gd name="connsiteY1" fmla="*/ 730079 h 963006"/>
              <a:gd name="connsiteX2" fmla="*/ 1945914 w 2089930"/>
              <a:gd name="connsiteY2" fmla="*/ 746982 h 963006"/>
              <a:gd name="connsiteX3" fmla="*/ 1945914 w 2089930"/>
              <a:gd name="connsiteY3" fmla="*/ 674974 h 963006"/>
              <a:gd name="connsiteX4" fmla="*/ 2089930 w 2089930"/>
              <a:gd name="connsiteY4" fmla="*/ 818990 h 963006"/>
              <a:gd name="connsiteX5" fmla="*/ 1945914 w 2089930"/>
              <a:gd name="connsiteY5" fmla="*/ 963006 h 963006"/>
              <a:gd name="connsiteX6" fmla="*/ 1945914 w 2089930"/>
              <a:gd name="connsiteY6" fmla="*/ 890998 h 963006"/>
              <a:gd name="connsiteX7" fmla="*/ 1379662 w 2089930"/>
              <a:gd name="connsiteY7" fmla="*/ 867339 h 963006"/>
              <a:gd name="connsiteX8" fmla="*/ 0 w 2089930"/>
              <a:gd name="connsiteY8" fmla="*/ 0 h 963006"/>
              <a:gd name="connsiteX9" fmla="*/ 602591 w 2089930"/>
              <a:gd name="connsiteY9" fmla="*/ 312002 h 963006"/>
              <a:gd name="connsiteX0" fmla="*/ 602591 w 2089930"/>
              <a:gd name="connsiteY0" fmla="*/ 312002 h 963006"/>
              <a:gd name="connsiteX1" fmla="*/ 1326755 w 2089930"/>
              <a:gd name="connsiteY1" fmla="*/ 730079 h 963006"/>
              <a:gd name="connsiteX2" fmla="*/ 1945914 w 2089930"/>
              <a:gd name="connsiteY2" fmla="*/ 746982 h 963006"/>
              <a:gd name="connsiteX3" fmla="*/ 1945914 w 2089930"/>
              <a:gd name="connsiteY3" fmla="*/ 674974 h 963006"/>
              <a:gd name="connsiteX4" fmla="*/ 2089930 w 2089930"/>
              <a:gd name="connsiteY4" fmla="*/ 818990 h 963006"/>
              <a:gd name="connsiteX5" fmla="*/ 1945914 w 2089930"/>
              <a:gd name="connsiteY5" fmla="*/ 963006 h 963006"/>
              <a:gd name="connsiteX6" fmla="*/ 1945914 w 2089930"/>
              <a:gd name="connsiteY6" fmla="*/ 890998 h 963006"/>
              <a:gd name="connsiteX7" fmla="*/ 1379662 w 2089930"/>
              <a:gd name="connsiteY7" fmla="*/ 867339 h 963006"/>
              <a:gd name="connsiteX8" fmla="*/ 0 w 2089930"/>
              <a:gd name="connsiteY8" fmla="*/ 0 h 963006"/>
              <a:gd name="connsiteX9" fmla="*/ 602591 w 2089930"/>
              <a:gd name="connsiteY9" fmla="*/ 312002 h 963006"/>
              <a:gd name="connsiteX0" fmla="*/ 602591 w 2358594"/>
              <a:gd name="connsiteY0" fmla="*/ 312002 h 963006"/>
              <a:gd name="connsiteX1" fmla="*/ 1326755 w 2358594"/>
              <a:gd name="connsiteY1" fmla="*/ 730079 h 963006"/>
              <a:gd name="connsiteX2" fmla="*/ 1945914 w 2358594"/>
              <a:gd name="connsiteY2" fmla="*/ 746982 h 963006"/>
              <a:gd name="connsiteX3" fmla="*/ 1945914 w 2358594"/>
              <a:gd name="connsiteY3" fmla="*/ 674974 h 963006"/>
              <a:gd name="connsiteX4" fmla="*/ 2358594 w 2358594"/>
              <a:gd name="connsiteY4" fmla="*/ 807717 h 963006"/>
              <a:gd name="connsiteX5" fmla="*/ 1945914 w 2358594"/>
              <a:gd name="connsiteY5" fmla="*/ 963006 h 963006"/>
              <a:gd name="connsiteX6" fmla="*/ 1945914 w 2358594"/>
              <a:gd name="connsiteY6" fmla="*/ 890998 h 963006"/>
              <a:gd name="connsiteX7" fmla="*/ 1379662 w 2358594"/>
              <a:gd name="connsiteY7" fmla="*/ 867339 h 963006"/>
              <a:gd name="connsiteX8" fmla="*/ 0 w 2358594"/>
              <a:gd name="connsiteY8" fmla="*/ 0 h 963006"/>
              <a:gd name="connsiteX9" fmla="*/ 602591 w 2358594"/>
              <a:gd name="connsiteY9" fmla="*/ 312002 h 96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594" h="963006">
                <a:moveTo>
                  <a:pt x="602591" y="312002"/>
                </a:moveTo>
                <a:cubicBezTo>
                  <a:pt x="994272" y="543942"/>
                  <a:pt x="1102868" y="657582"/>
                  <a:pt x="1326755" y="730079"/>
                </a:cubicBezTo>
                <a:cubicBezTo>
                  <a:pt x="1550642" y="802576"/>
                  <a:pt x="1842721" y="756166"/>
                  <a:pt x="1945914" y="746982"/>
                </a:cubicBezTo>
                <a:lnTo>
                  <a:pt x="1945914" y="674974"/>
                </a:lnTo>
                <a:lnTo>
                  <a:pt x="2358594" y="807717"/>
                </a:lnTo>
                <a:lnTo>
                  <a:pt x="1945914" y="963006"/>
                </a:lnTo>
                <a:lnTo>
                  <a:pt x="1945914" y="890998"/>
                </a:lnTo>
                <a:cubicBezTo>
                  <a:pt x="1851539" y="875054"/>
                  <a:pt x="1703981" y="1015839"/>
                  <a:pt x="1379662" y="867339"/>
                </a:cubicBezTo>
                <a:cubicBezTo>
                  <a:pt x="1055343" y="718839"/>
                  <a:pt x="125970" y="98664"/>
                  <a:pt x="0" y="0"/>
                </a:cubicBezTo>
                <a:cubicBezTo>
                  <a:pt x="200864" y="104001"/>
                  <a:pt x="210910" y="80062"/>
                  <a:pt x="602591" y="31200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998327" y="2425843"/>
            <a:ext cx="86627" cy="269507"/>
          </a:xfrm>
          <a:custGeom>
            <a:avLst/>
            <a:gdLst>
              <a:gd name="connsiteX0" fmla="*/ 86627 w 86627"/>
              <a:gd name="connsiteY0" fmla="*/ 0 h 269507"/>
              <a:gd name="connsiteX1" fmla="*/ 0 w 86627"/>
              <a:gd name="connsiteY1" fmla="*/ 269507 h 2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27" h="269507">
                <a:moveTo>
                  <a:pt x="86627" y="0"/>
                </a:moveTo>
                <a:lnTo>
                  <a:pt x="0" y="26950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479590" y="2599098"/>
            <a:ext cx="77002" cy="250257"/>
          </a:xfrm>
          <a:custGeom>
            <a:avLst/>
            <a:gdLst>
              <a:gd name="connsiteX0" fmla="*/ 77002 w 77002"/>
              <a:gd name="connsiteY0" fmla="*/ 0 h 250257"/>
              <a:gd name="connsiteX1" fmla="*/ 0 w 77002"/>
              <a:gd name="connsiteY1" fmla="*/ 250257 h 2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2" h="250257">
                <a:moveTo>
                  <a:pt x="77002" y="0"/>
                </a:moveTo>
                <a:lnTo>
                  <a:pt x="0" y="25025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826099" y="2964858"/>
            <a:ext cx="288758" cy="144379"/>
          </a:xfrm>
          <a:custGeom>
            <a:avLst/>
            <a:gdLst>
              <a:gd name="connsiteX0" fmla="*/ 288758 w 288758"/>
              <a:gd name="connsiteY0" fmla="*/ 0 h 144379"/>
              <a:gd name="connsiteX1" fmla="*/ 0 w 288758"/>
              <a:gd name="connsiteY1" fmla="*/ 144379 h 14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758" h="144379">
                <a:moveTo>
                  <a:pt x="288758" y="0"/>
                </a:moveTo>
                <a:lnTo>
                  <a:pt x="0" y="14437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835725" y="3484622"/>
            <a:ext cx="298383" cy="38501"/>
          </a:xfrm>
          <a:custGeom>
            <a:avLst/>
            <a:gdLst>
              <a:gd name="connsiteX0" fmla="*/ 298383 w 298383"/>
              <a:gd name="connsiteY0" fmla="*/ 38501 h 38501"/>
              <a:gd name="connsiteX1" fmla="*/ 0 w 298383"/>
              <a:gd name="connsiteY1" fmla="*/ 0 h 3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383" h="38501">
                <a:moveTo>
                  <a:pt x="298383" y="38501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777973" y="4158390"/>
            <a:ext cx="279133" cy="28876"/>
          </a:xfrm>
          <a:custGeom>
            <a:avLst/>
            <a:gdLst>
              <a:gd name="connsiteX0" fmla="*/ 279133 w 279133"/>
              <a:gd name="connsiteY0" fmla="*/ 28876 h 28876"/>
              <a:gd name="connsiteX1" fmla="*/ 0 w 279133"/>
              <a:gd name="connsiteY1" fmla="*/ 0 h 2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133" h="28876">
                <a:moveTo>
                  <a:pt x="279133" y="28876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681720" y="4745531"/>
            <a:ext cx="250257" cy="105878"/>
          </a:xfrm>
          <a:custGeom>
            <a:avLst/>
            <a:gdLst>
              <a:gd name="connsiteX0" fmla="*/ 250257 w 250257"/>
              <a:gd name="connsiteY0" fmla="*/ 105878 h 105878"/>
              <a:gd name="connsiteX1" fmla="*/ 0 w 250257"/>
              <a:gd name="connsiteY1" fmla="*/ 0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257" h="105878">
                <a:moveTo>
                  <a:pt x="250257" y="105878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383337" y="5063165"/>
            <a:ext cx="144379" cy="259882"/>
          </a:xfrm>
          <a:custGeom>
            <a:avLst/>
            <a:gdLst>
              <a:gd name="connsiteX0" fmla="*/ 144379 w 144379"/>
              <a:gd name="connsiteY0" fmla="*/ 259882 h 259882"/>
              <a:gd name="connsiteX1" fmla="*/ 0 w 144379"/>
              <a:gd name="connsiteY1" fmla="*/ 0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379" h="259882">
                <a:moveTo>
                  <a:pt x="144379" y="25988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902074" y="5149793"/>
            <a:ext cx="19251" cy="317633"/>
          </a:xfrm>
          <a:custGeom>
            <a:avLst/>
            <a:gdLst>
              <a:gd name="connsiteX0" fmla="*/ 0 w 19251"/>
              <a:gd name="connsiteY0" fmla="*/ 317633 h 317633"/>
              <a:gd name="connsiteX1" fmla="*/ 19251 w 19251"/>
              <a:gd name="connsiteY1" fmla="*/ 0 h 31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51" h="317633">
                <a:moveTo>
                  <a:pt x="0" y="317633"/>
                </a:moveTo>
                <a:lnTo>
                  <a:pt x="1925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218680" y="4822534"/>
            <a:ext cx="250257" cy="163629"/>
          </a:xfrm>
          <a:custGeom>
            <a:avLst/>
            <a:gdLst>
              <a:gd name="connsiteX0" fmla="*/ 0 w 250257"/>
              <a:gd name="connsiteY0" fmla="*/ 163629 h 163629"/>
              <a:gd name="connsiteX1" fmla="*/ 250257 w 250257"/>
              <a:gd name="connsiteY1" fmla="*/ 0 h 16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257" h="163629">
                <a:moveTo>
                  <a:pt x="0" y="163629"/>
                </a:moveTo>
                <a:lnTo>
                  <a:pt x="25025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881796" y="4215006"/>
            <a:ext cx="336884" cy="135890"/>
          </a:xfrm>
          <a:custGeom>
            <a:avLst/>
            <a:gdLst>
              <a:gd name="connsiteX0" fmla="*/ 0 w 221381"/>
              <a:gd name="connsiteY0" fmla="*/ 105878 h 105878"/>
              <a:gd name="connsiteX1" fmla="*/ 221381 w 221381"/>
              <a:gd name="connsiteY1" fmla="*/ 0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381" h="105878">
                <a:moveTo>
                  <a:pt x="0" y="105878"/>
                </a:moveTo>
                <a:lnTo>
                  <a:pt x="22138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775918" y="3513498"/>
            <a:ext cx="308009" cy="57751"/>
          </a:xfrm>
          <a:custGeom>
            <a:avLst/>
            <a:gdLst>
              <a:gd name="connsiteX0" fmla="*/ 0 w 308009"/>
              <a:gd name="connsiteY0" fmla="*/ 57751 h 57751"/>
              <a:gd name="connsiteX1" fmla="*/ 308009 w 308009"/>
              <a:gd name="connsiteY1" fmla="*/ 0 h 5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009" h="57751">
                <a:moveTo>
                  <a:pt x="0" y="57751"/>
                </a:moveTo>
                <a:lnTo>
                  <a:pt x="30800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833670" y="3224740"/>
            <a:ext cx="125128" cy="0"/>
          </a:xfrm>
          <a:custGeom>
            <a:avLst/>
            <a:gdLst>
              <a:gd name="connsiteX0" fmla="*/ 0 w 125128"/>
              <a:gd name="connsiteY0" fmla="*/ 0 h 0"/>
              <a:gd name="connsiteX1" fmla="*/ 125128 w 1251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">
                <a:moveTo>
                  <a:pt x="0" y="0"/>
                </a:moveTo>
                <a:lnTo>
                  <a:pt x="125128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785544" y="3917759"/>
            <a:ext cx="163629" cy="38501"/>
          </a:xfrm>
          <a:custGeom>
            <a:avLst/>
            <a:gdLst>
              <a:gd name="connsiteX0" fmla="*/ 0 w 163629"/>
              <a:gd name="connsiteY0" fmla="*/ 38501 h 38501"/>
              <a:gd name="connsiteX1" fmla="*/ 163629 w 163629"/>
              <a:gd name="connsiteY1" fmla="*/ 0 h 3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629" h="38501">
                <a:moveTo>
                  <a:pt x="0" y="38501"/>
                </a:moveTo>
                <a:lnTo>
                  <a:pt x="16362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3035800" y="4610778"/>
            <a:ext cx="173255" cy="77002"/>
          </a:xfrm>
          <a:custGeom>
            <a:avLst/>
            <a:gdLst>
              <a:gd name="connsiteX0" fmla="*/ 0 w 173255"/>
              <a:gd name="connsiteY0" fmla="*/ 77002 h 77002"/>
              <a:gd name="connsiteX1" fmla="*/ 173255 w 173255"/>
              <a:gd name="connsiteY1" fmla="*/ 0 h 7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255" h="77002">
                <a:moveTo>
                  <a:pt x="0" y="77002"/>
                </a:moveTo>
                <a:lnTo>
                  <a:pt x="17325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526689" y="5169043"/>
            <a:ext cx="86627" cy="154004"/>
          </a:xfrm>
          <a:custGeom>
            <a:avLst/>
            <a:gdLst>
              <a:gd name="connsiteX0" fmla="*/ 0 w 86627"/>
              <a:gd name="connsiteY0" fmla="*/ 154004 h 154004"/>
              <a:gd name="connsiteX1" fmla="*/ 86627 w 86627"/>
              <a:gd name="connsiteY1" fmla="*/ 0 h 15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27" h="154004">
                <a:moveTo>
                  <a:pt x="0" y="154004"/>
                </a:moveTo>
                <a:lnTo>
                  <a:pt x="8662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190832" y="5255670"/>
            <a:ext cx="28876" cy="163630"/>
          </a:xfrm>
          <a:custGeom>
            <a:avLst/>
            <a:gdLst>
              <a:gd name="connsiteX0" fmla="*/ 28876 w 28876"/>
              <a:gd name="connsiteY0" fmla="*/ 163630 h 163630"/>
              <a:gd name="connsiteX1" fmla="*/ 0 w 28876"/>
              <a:gd name="connsiteY1" fmla="*/ 0 h 1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76" h="163630">
                <a:moveTo>
                  <a:pt x="28876" y="16363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623969" y="5034289"/>
            <a:ext cx="125128" cy="105878"/>
          </a:xfrm>
          <a:custGeom>
            <a:avLst/>
            <a:gdLst>
              <a:gd name="connsiteX0" fmla="*/ 125128 w 125128"/>
              <a:gd name="connsiteY0" fmla="*/ 105878 h 105878"/>
              <a:gd name="connsiteX1" fmla="*/ 0 w 125128"/>
              <a:gd name="connsiteY1" fmla="*/ 0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" h="105878">
                <a:moveTo>
                  <a:pt x="125128" y="105878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864600" y="4456774"/>
            <a:ext cx="154005" cy="28875"/>
          </a:xfrm>
          <a:custGeom>
            <a:avLst/>
            <a:gdLst>
              <a:gd name="connsiteX0" fmla="*/ 154005 w 154005"/>
              <a:gd name="connsiteY0" fmla="*/ 28875 h 28875"/>
              <a:gd name="connsiteX1" fmla="*/ 0 w 154005"/>
              <a:gd name="connsiteY1" fmla="*/ 0 h 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05" h="28875">
                <a:moveTo>
                  <a:pt x="154005" y="28875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903101" y="3811881"/>
            <a:ext cx="202131" cy="19250"/>
          </a:xfrm>
          <a:custGeom>
            <a:avLst/>
            <a:gdLst>
              <a:gd name="connsiteX0" fmla="*/ 202131 w 202131"/>
              <a:gd name="connsiteY0" fmla="*/ 19250 h 19250"/>
              <a:gd name="connsiteX1" fmla="*/ 0 w 202131"/>
              <a:gd name="connsiteY1" fmla="*/ 0 h 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131" h="19250">
                <a:moveTo>
                  <a:pt x="202131" y="1925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941602" y="3243990"/>
            <a:ext cx="192506" cy="0"/>
          </a:xfrm>
          <a:custGeom>
            <a:avLst/>
            <a:gdLst>
              <a:gd name="connsiteX0" fmla="*/ 192506 w 192506"/>
              <a:gd name="connsiteY0" fmla="*/ 0 h 0"/>
              <a:gd name="connsiteX1" fmla="*/ 0 w 1925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506">
                <a:moveTo>
                  <a:pt x="192506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729847" y="2714601"/>
            <a:ext cx="77002" cy="154004"/>
          </a:xfrm>
          <a:custGeom>
            <a:avLst/>
            <a:gdLst>
              <a:gd name="connsiteX0" fmla="*/ 77002 w 77002"/>
              <a:gd name="connsiteY0" fmla="*/ 0 h 154004"/>
              <a:gd name="connsiteX1" fmla="*/ 0 w 77002"/>
              <a:gd name="connsiteY1" fmla="*/ 154004 h 15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2" h="154004">
                <a:moveTo>
                  <a:pt x="77002" y="0"/>
                </a:moveTo>
                <a:lnTo>
                  <a:pt x="0" y="15400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267834" y="2493220"/>
            <a:ext cx="48126" cy="173255"/>
          </a:xfrm>
          <a:custGeom>
            <a:avLst/>
            <a:gdLst>
              <a:gd name="connsiteX0" fmla="*/ 48126 w 48126"/>
              <a:gd name="connsiteY0" fmla="*/ 0 h 173255"/>
              <a:gd name="connsiteX1" fmla="*/ 0 w 48126"/>
              <a:gd name="connsiteY1" fmla="*/ 173255 h 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173255">
                <a:moveTo>
                  <a:pt x="48126" y="0"/>
                </a:moveTo>
                <a:lnTo>
                  <a:pt x="0" y="17325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863573" y="2377717"/>
            <a:ext cx="48126" cy="134753"/>
          </a:xfrm>
          <a:custGeom>
            <a:avLst/>
            <a:gdLst>
              <a:gd name="connsiteX0" fmla="*/ 48126 w 48126"/>
              <a:gd name="connsiteY0" fmla="*/ 0 h 134753"/>
              <a:gd name="connsiteX1" fmla="*/ 0 w 48126"/>
              <a:gd name="connsiteY1" fmla="*/ 134753 h 1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134753">
                <a:moveTo>
                  <a:pt x="48126" y="0"/>
                </a:moveTo>
                <a:lnTo>
                  <a:pt x="0" y="13475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815951" y="1487797"/>
            <a:ext cx="187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направление поверхностного стока</a:t>
            </a:r>
            <a:endParaRPr lang="ru-RU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420305" y="3369466"/>
            <a:ext cx="1879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нагорная </a:t>
            </a:r>
          </a:p>
          <a:p>
            <a:r>
              <a:rPr lang="ru-RU" i="1" dirty="0" err="1" smtClean="0"/>
              <a:t>водотоводящая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канава</a:t>
            </a:r>
            <a:endParaRPr lang="ru-RU" i="1" dirty="0"/>
          </a:p>
        </p:txBody>
      </p:sp>
      <p:sp>
        <p:nvSpPr>
          <p:cNvPr id="41" name="Полилиния 40"/>
          <p:cNvSpPr/>
          <p:nvPr/>
        </p:nvSpPr>
        <p:spPr>
          <a:xfrm>
            <a:off x="172869" y="668955"/>
            <a:ext cx="4427622" cy="6160168"/>
          </a:xfrm>
          <a:custGeom>
            <a:avLst/>
            <a:gdLst>
              <a:gd name="connsiteX0" fmla="*/ 4292868 w 4292868"/>
              <a:gd name="connsiteY0" fmla="*/ 0 h 5804034"/>
              <a:gd name="connsiteX1" fmla="*/ 4244742 w 4292868"/>
              <a:gd name="connsiteY1" fmla="*/ 404261 h 5804034"/>
              <a:gd name="connsiteX2" fmla="*/ 4032986 w 4292868"/>
              <a:gd name="connsiteY2" fmla="*/ 529390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182880 w 4292868"/>
              <a:gd name="connsiteY7" fmla="*/ 5370897 h 5804034"/>
              <a:gd name="connsiteX8" fmla="*/ 0 w 4292868"/>
              <a:gd name="connsiteY8" fmla="*/ 5804034 h 5804034"/>
              <a:gd name="connsiteX0" fmla="*/ 4292868 w 4292868"/>
              <a:gd name="connsiteY0" fmla="*/ 0 h 5804034"/>
              <a:gd name="connsiteX1" fmla="*/ 4244742 w 4292868"/>
              <a:gd name="connsiteY1" fmla="*/ 404261 h 5804034"/>
              <a:gd name="connsiteX2" fmla="*/ 4032986 w 4292868"/>
              <a:gd name="connsiteY2" fmla="*/ 529390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182880 w 4292868"/>
              <a:gd name="connsiteY7" fmla="*/ 5370897 h 5804034"/>
              <a:gd name="connsiteX8" fmla="*/ 0 w 4292868"/>
              <a:gd name="connsiteY8" fmla="*/ 5804034 h 5804034"/>
              <a:gd name="connsiteX0" fmla="*/ 4292868 w 4292868"/>
              <a:gd name="connsiteY0" fmla="*/ 0 h 5804034"/>
              <a:gd name="connsiteX1" fmla="*/ 4244742 w 4292868"/>
              <a:gd name="connsiteY1" fmla="*/ 404261 h 5804034"/>
              <a:gd name="connsiteX2" fmla="*/ 4032986 w 4292868"/>
              <a:gd name="connsiteY2" fmla="*/ 529390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182880 w 4292868"/>
              <a:gd name="connsiteY7" fmla="*/ 5370897 h 5804034"/>
              <a:gd name="connsiteX8" fmla="*/ 0 w 4292868"/>
              <a:gd name="connsiteY8" fmla="*/ 5804034 h 5804034"/>
              <a:gd name="connsiteX0" fmla="*/ 4292868 w 4292868"/>
              <a:gd name="connsiteY0" fmla="*/ 0 h 5804034"/>
              <a:gd name="connsiteX1" fmla="*/ 4244742 w 4292868"/>
              <a:gd name="connsiteY1" fmla="*/ 404261 h 5804034"/>
              <a:gd name="connsiteX2" fmla="*/ 4032986 w 4292868"/>
              <a:gd name="connsiteY2" fmla="*/ 529390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182880 w 4292868"/>
              <a:gd name="connsiteY7" fmla="*/ 5370897 h 5804034"/>
              <a:gd name="connsiteX8" fmla="*/ 0 w 4292868"/>
              <a:gd name="connsiteY8" fmla="*/ 5804034 h 5804034"/>
              <a:gd name="connsiteX0" fmla="*/ 4292868 w 4292868"/>
              <a:gd name="connsiteY0" fmla="*/ 0 h 5804034"/>
              <a:gd name="connsiteX1" fmla="*/ 4244742 w 4292868"/>
              <a:gd name="connsiteY1" fmla="*/ 404261 h 5804034"/>
              <a:gd name="connsiteX2" fmla="*/ 4032986 w 4292868"/>
              <a:gd name="connsiteY2" fmla="*/ 529390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182880 w 4292868"/>
              <a:gd name="connsiteY7" fmla="*/ 5370897 h 5804034"/>
              <a:gd name="connsiteX8" fmla="*/ 0 w 4292868"/>
              <a:gd name="connsiteY8" fmla="*/ 5804034 h 5804034"/>
              <a:gd name="connsiteX0" fmla="*/ 4292868 w 4292868"/>
              <a:gd name="connsiteY0" fmla="*/ 0 h 5804034"/>
              <a:gd name="connsiteX1" fmla="*/ 4244742 w 4292868"/>
              <a:gd name="connsiteY1" fmla="*/ 404261 h 5804034"/>
              <a:gd name="connsiteX2" fmla="*/ 4032986 w 4292868"/>
              <a:gd name="connsiteY2" fmla="*/ 529390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182880 w 4292868"/>
              <a:gd name="connsiteY7" fmla="*/ 5370897 h 5804034"/>
              <a:gd name="connsiteX8" fmla="*/ 0 w 4292868"/>
              <a:gd name="connsiteY8" fmla="*/ 5804034 h 5804034"/>
              <a:gd name="connsiteX0" fmla="*/ 4292868 w 4320128"/>
              <a:gd name="connsiteY0" fmla="*/ 0 h 5804034"/>
              <a:gd name="connsiteX1" fmla="*/ 4244742 w 4320128"/>
              <a:gd name="connsiteY1" fmla="*/ 404261 h 5804034"/>
              <a:gd name="connsiteX2" fmla="*/ 3416969 w 4320128"/>
              <a:gd name="connsiteY2" fmla="*/ 567891 h 5804034"/>
              <a:gd name="connsiteX3" fmla="*/ 1761424 w 4320128"/>
              <a:gd name="connsiteY3" fmla="*/ 789272 h 5804034"/>
              <a:gd name="connsiteX4" fmla="*/ 981777 w 4320128"/>
              <a:gd name="connsiteY4" fmla="*/ 1097280 h 5804034"/>
              <a:gd name="connsiteX5" fmla="*/ 279133 w 4320128"/>
              <a:gd name="connsiteY5" fmla="*/ 2059807 h 5804034"/>
              <a:gd name="connsiteX6" fmla="*/ 269508 w 4320128"/>
              <a:gd name="connsiteY6" fmla="*/ 3686476 h 5804034"/>
              <a:gd name="connsiteX7" fmla="*/ 182880 w 4320128"/>
              <a:gd name="connsiteY7" fmla="*/ 5370897 h 5804034"/>
              <a:gd name="connsiteX8" fmla="*/ 0 w 4320128"/>
              <a:gd name="connsiteY8" fmla="*/ 5804034 h 5804034"/>
              <a:gd name="connsiteX0" fmla="*/ 4292868 w 4320128"/>
              <a:gd name="connsiteY0" fmla="*/ 0 h 5804034"/>
              <a:gd name="connsiteX1" fmla="*/ 4244742 w 4320128"/>
              <a:gd name="connsiteY1" fmla="*/ 404261 h 5804034"/>
              <a:gd name="connsiteX2" fmla="*/ 3416969 w 4320128"/>
              <a:gd name="connsiteY2" fmla="*/ 567891 h 5804034"/>
              <a:gd name="connsiteX3" fmla="*/ 1761424 w 4320128"/>
              <a:gd name="connsiteY3" fmla="*/ 789272 h 5804034"/>
              <a:gd name="connsiteX4" fmla="*/ 981777 w 4320128"/>
              <a:gd name="connsiteY4" fmla="*/ 1097280 h 5804034"/>
              <a:gd name="connsiteX5" fmla="*/ 413887 w 4320128"/>
              <a:gd name="connsiteY5" fmla="*/ 1857676 h 5804034"/>
              <a:gd name="connsiteX6" fmla="*/ 279133 w 4320128"/>
              <a:gd name="connsiteY6" fmla="*/ 2059807 h 5804034"/>
              <a:gd name="connsiteX7" fmla="*/ 269508 w 4320128"/>
              <a:gd name="connsiteY7" fmla="*/ 3686476 h 5804034"/>
              <a:gd name="connsiteX8" fmla="*/ 182880 w 4320128"/>
              <a:gd name="connsiteY8" fmla="*/ 5370897 h 5804034"/>
              <a:gd name="connsiteX9" fmla="*/ 0 w 4320128"/>
              <a:gd name="connsiteY9" fmla="*/ 5804034 h 5804034"/>
              <a:gd name="connsiteX0" fmla="*/ 4292868 w 4320128"/>
              <a:gd name="connsiteY0" fmla="*/ 0 h 5804034"/>
              <a:gd name="connsiteX1" fmla="*/ 4244742 w 4320128"/>
              <a:gd name="connsiteY1" fmla="*/ 404261 h 5804034"/>
              <a:gd name="connsiteX2" fmla="*/ 3416969 w 4320128"/>
              <a:gd name="connsiteY2" fmla="*/ 567891 h 5804034"/>
              <a:gd name="connsiteX3" fmla="*/ 1761424 w 4320128"/>
              <a:gd name="connsiteY3" fmla="*/ 789272 h 5804034"/>
              <a:gd name="connsiteX4" fmla="*/ 981777 w 4320128"/>
              <a:gd name="connsiteY4" fmla="*/ 1097280 h 5804034"/>
              <a:gd name="connsiteX5" fmla="*/ 413887 w 4320128"/>
              <a:gd name="connsiteY5" fmla="*/ 1857676 h 5804034"/>
              <a:gd name="connsiteX6" fmla="*/ 279133 w 4320128"/>
              <a:gd name="connsiteY6" fmla="*/ 2059807 h 5804034"/>
              <a:gd name="connsiteX7" fmla="*/ 269508 w 4320128"/>
              <a:gd name="connsiteY7" fmla="*/ 3686476 h 5804034"/>
              <a:gd name="connsiteX8" fmla="*/ 182880 w 4320128"/>
              <a:gd name="connsiteY8" fmla="*/ 5370897 h 5804034"/>
              <a:gd name="connsiteX9" fmla="*/ 0 w 4320128"/>
              <a:gd name="connsiteY9" fmla="*/ 5804034 h 5804034"/>
              <a:gd name="connsiteX0" fmla="*/ 4292868 w 4320128"/>
              <a:gd name="connsiteY0" fmla="*/ 0 h 5804034"/>
              <a:gd name="connsiteX1" fmla="*/ 4244742 w 4320128"/>
              <a:gd name="connsiteY1" fmla="*/ 404261 h 5804034"/>
              <a:gd name="connsiteX2" fmla="*/ 3416969 w 4320128"/>
              <a:gd name="connsiteY2" fmla="*/ 567891 h 5804034"/>
              <a:gd name="connsiteX3" fmla="*/ 1761424 w 4320128"/>
              <a:gd name="connsiteY3" fmla="*/ 789272 h 5804034"/>
              <a:gd name="connsiteX4" fmla="*/ 981777 w 4320128"/>
              <a:gd name="connsiteY4" fmla="*/ 1097280 h 5804034"/>
              <a:gd name="connsiteX5" fmla="*/ 279133 w 4320128"/>
              <a:gd name="connsiteY5" fmla="*/ 2059807 h 5804034"/>
              <a:gd name="connsiteX6" fmla="*/ 269508 w 4320128"/>
              <a:gd name="connsiteY6" fmla="*/ 3686476 h 5804034"/>
              <a:gd name="connsiteX7" fmla="*/ 182880 w 4320128"/>
              <a:gd name="connsiteY7" fmla="*/ 5370897 h 5804034"/>
              <a:gd name="connsiteX8" fmla="*/ 0 w 4320128"/>
              <a:gd name="connsiteY8" fmla="*/ 5804034 h 5804034"/>
              <a:gd name="connsiteX0" fmla="*/ 4292868 w 4292868"/>
              <a:gd name="connsiteY0" fmla="*/ 0 h 5804034"/>
              <a:gd name="connsiteX1" fmla="*/ 3869357 w 4292868"/>
              <a:gd name="connsiteY1" fmla="*/ 462013 h 5804034"/>
              <a:gd name="connsiteX2" fmla="*/ 3416969 w 4292868"/>
              <a:gd name="connsiteY2" fmla="*/ 567891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182880 w 4292868"/>
              <a:gd name="connsiteY7" fmla="*/ 5370897 h 5804034"/>
              <a:gd name="connsiteX8" fmla="*/ 0 w 4292868"/>
              <a:gd name="connsiteY8" fmla="*/ 5804034 h 5804034"/>
              <a:gd name="connsiteX0" fmla="*/ 4292868 w 4292868"/>
              <a:gd name="connsiteY0" fmla="*/ 0 h 5804034"/>
              <a:gd name="connsiteX1" fmla="*/ 3869357 w 4292868"/>
              <a:gd name="connsiteY1" fmla="*/ 462013 h 5804034"/>
              <a:gd name="connsiteX2" fmla="*/ 2569945 w 4292868"/>
              <a:gd name="connsiteY2" fmla="*/ 673769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182880 w 4292868"/>
              <a:gd name="connsiteY7" fmla="*/ 5370897 h 5804034"/>
              <a:gd name="connsiteX8" fmla="*/ 0 w 4292868"/>
              <a:gd name="connsiteY8" fmla="*/ 5804034 h 5804034"/>
              <a:gd name="connsiteX0" fmla="*/ 4292868 w 4292868"/>
              <a:gd name="connsiteY0" fmla="*/ 0 h 5804034"/>
              <a:gd name="connsiteX1" fmla="*/ 3869357 w 4292868"/>
              <a:gd name="connsiteY1" fmla="*/ 462013 h 5804034"/>
              <a:gd name="connsiteX2" fmla="*/ 2569945 w 4292868"/>
              <a:gd name="connsiteY2" fmla="*/ 673769 h 5804034"/>
              <a:gd name="connsiteX3" fmla="*/ 1761424 w 4292868"/>
              <a:gd name="connsiteY3" fmla="*/ 789272 h 5804034"/>
              <a:gd name="connsiteX4" fmla="*/ 981777 w 4292868"/>
              <a:gd name="connsiteY4" fmla="*/ 1097280 h 5804034"/>
              <a:gd name="connsiteX5" fmla="*/ 279133 w 4292868"/>
              <a:gd name="connsiteY5" fmla="*/ 2059807 h 5804034"/>
              <a:gd name="connsiteX6" fmla="*/ 269508 w 4292868"/>
              <a:gd name="connsiteY6" fmla="*/ 3686476 h 5804034"/>
              <a:gd name="connsiteX7" fmla="*/ 0 w 4292868"/>
              <a:gd name="connsiteY7" fmla="*/ 5804034 h 5804034"/>
              <a:gd name="connsiteX0" fmla="*/ 4206240 w 4206240"/>
              <a:gd name="connsiteY0" fmla="*/ 0 h 5996539"/>
              <a:gd name="connsiteX1" fmla="*/ 3782729 w 4206240"/>
              <a:gd name="connsiteY1" fmla="*/ 462013 h 5996539"/>
              <a:gd name="connsiteX2" fmla="*/ 2483317 w 4206240"/>
              <a:gd name="connsiteY2" fmla="*/ 673769 h 5996539"/>
              <a:gd name="connsiteX3" fmla="*/ 1674796 w 4206240"/>
              <a:gd name="connsiteY3" fmla="*/ 789272 h 5996539"/>
              <a:gd name="connsiteX4" fmla="*/ 895149 w 4206240"/>
              <a:gd name="connsiteY4" fmla="*/ 1097280 h 5996539"/>
              <a:gd name="connsiteX5" fmla="*/ 192505 w 4206240"/>
              <a:gd name="connsiteY5" fmla="*/ 2059807 h 5996539"/>
              <a:gd name="connsiteX6" fmla="*/ 182880 w 4206240"/>
              <a:gd name="connsiteY6" fmla="*/ 3686476 h 5996539"/>
              <a:gd name="connsiteX7" fmla="*/ 0 w 4206240"/>
              <a:gd name="connsiteY7" fmla="*/ 5996539 h 5996539"/>
              <a:gd name="connsiteX0" fmla="*/ 4206240 w 4206240"/>
              <a:gd name="connsiteY0" fmla="*/ 0 h 5996539"/>
              <a:gd name="connsiteX1" fmla="*/ 3782729 w 4206240"/>
              <a:gd name="connsiteY1" fmla="*/ 462013 h 5996539"/>
              <a:gd name="connsiteX2" fmla="*/ 2483317 w 4206240"/>
              <a:gd name="connsiteY2" fmla="*/ 673769 h 5996539"/>
              <a:gd name="connsiteX3" fmla="*/ 1674796 w 4206240"/>
              <a:gd name="connsiteY3" fmla="*/ 789272 h 5996539"/>
              <a:gd name="connsiteX4" fmla="*/ 895149 w 4206240"/>
              <a:gd name="connsiteY4" fmla="*/ 1097280 h 5996539"/>
              <a:gd name="connsiteX5" fmla="*/ 192505 w 4206240"/>
              <a:gd name="connsiteY5" fmla="*/ 2059807 h 5996539"/>
              <a:gd name="connsiteX6" fmla="*/ 182880 w 4206240"/>
              <a:gd name="connsiteY6" fmla="*/ 3686476 h 5996539"/>
              <a:gd name="connsiteX7" fmla="*/ 0 w 4206240"/>
              <a:gd name="connsiteY7" fmla="*/ 5996539 h 5996539"/>
              <a:gd name="connsiteX0" fmla="*/ 4236324 w 4236324"/>
              <a:gd name="connsiteY0" fmla="*/ 0 h 5996539"/>
              <a:gd name="connsiteX1" fmla="*/ 3812813 w 4236324"/>
              <a:gd name="connsiteY1" fmla="*/ 462013 h 5996539"/>
              <a:gd name="connsiteX2" fmla="*/ 2513401 w 4236324"/>
              <a:gd name="connsiteY2" fmla="*/ 673769 h 5996539"/>
              <a:gd name="connsiteX3" fmla="*/ 1704880 w 4236324"/>
              <a:gd name="connsiteY3" fmla="*/ 789272 h 5996539"/>
              <a:gd name="connsiteX4" fmla="*/ 925233 w 4236324"/>
              <a:gd name="connsiteY4" fmla="*/ 1097280 h 5996539"/>
              <a:gd name="connsiteX5" fmla="*/ 222589 w 4236324"/>
              <a:gd name="connsiteY5" fmla="*/ 2059807 h 5996539"/>
              <a:gd name="connsiteX6" fmla="*/ 212964 w 4236324"/>
              <a:gd name="connsiteY6" fmla="*/ 3686476 h 5996539"/>
              <a:gd name="connsiteX7" fmla="*/ 30084 w 4236324"/>
              <a:gd name="connsiteY7" fmla="*/ 5996539 h 5996539"/>
              <a:gd name="connsiteX0" fmla="*/ 4339317 w 4339317"/>
              <a:gd name="connsiteY0" fmla="*/ 0 h 5996539"/>
              <a:gd name="connsiteX1" fmla="*/ 3915806 w 4339317"/>
              <a:gd name="connsiteY1" fmla="*/ 462013 h 5996539"/>
              <a:gd name="connsiteX2" fmla="*/ 2616394 w 4339317"/>
              <a:gd name="connsiteY2" fmla="*/ 673769 h 5996539"/>
              <a:gd name="connsiteX3" fmla="*/ 1807873 w 4339317"/>
              <a:gd name="connsiteY3" fmla="*/ 789272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2616394 w 4339317"/>
              <a:gd name="connsiteY2" fmla="*/ 673769 h 5996539"/>
              <a:gd name="connsiteX3" fmla="*/ 1807873 w 4339317"/>
              <a:gd name="connsiteY3" fmla="*/ 789272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2558642 w 4339317"/>
              <a:gd name="connsiteY2" fmla="*/ 606392 h 5996539"/>
              <a:gd name="connsiteX3" fmla="*/ 1807873 w 4339317"/>
              <a:gd name="connsiteY3" fmla="*/ 789272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2558642 w 4339317"/>
              <a:gd name="connsiteY2" fmla="*/ 606392 h 5996539"/>
              <a:gd name="connsiteX3" fmla="*/ 1807873 w 4339317"/>
              <a:gd name="connsiteY3" fmla="*/ 789272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3030280 w 4339317"/>
              <a:gd name="connsiteY2" fmla="*/ 596767 h 5996539"/>
              <a:gd name="connsiteX3" fmla="*/ 1807873 w 4339317"/>
              <a:gd name="connsiteY3" fmla="*/ 789272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3030280 w 4339317"/>
              <a:gd name="connsiteY2" fmla="*/ 596767 h 5996539"/>
              <a:gd name="connsiteX3" fmla="*/ 1807873 w 4339317"/>
              <a:gd name="connsiteY3" fmla="*/ 789272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3030280 w 4339317"/>
              <a:gd name="connsiteY2" fmla="*/ 596767 h 5996539"/>
              <a:gd name="connsiteX3" fmla="*/ 1807873 w 4339317"/>
              <a:gd name="connsiteY3" fmla="*/ 789272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3030280 w 4339317"/>
              <a:gd name="connsiteY2" fmla="*/ 596767 h 5996539"/>
              <a:gd name="connsiteX3" fmla="*/ 1817499 w 4339317"/>
              <a:gd name="connsiteY3" fmla="*/ 721896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3049531 w 4339317"/>
              <a:gd name="connsiteY2" fmla="*/ 539015 h 5996539"/>
              <a:gd name="connsiteX3" fmla="*/ 1817499 w 4339317"/>
              <a:gd name="connsiteY3" fmla="*/ 721896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9317 w 4339317"/>
              <a:gd name="connsiteY0" fmla="*/ 0 h 5996539"/>
              <a:gd name="connsiteX1" fmla="*/ 3829179 w 4339317"/>
              <a:gd name="connsiteY1" fmla="*/ 356135 h 5996539"/>
              <a:gd name="connsiteX2" fmla="*/ 3049531 w 4339317"/>
              <a:gd name="connsiteY2" fmla="*/ 577516 h 5996539"/>
              <a:gd name="connsiteX3" fmla="*/ 1817499 w 4339317"/>
              <a:gd name="connsiteY3" fmla="*/ 721896 h 5996539"/>
              <a:gd name="connsiteX4" fmla="*/ 1028226 w 4339317"/>
              <a:gd name="connsiteY4" fmla="*/ 1097280 h 5996539"/>
              <a:gd name="connsiteX5" fmla="*/ 325582 w 4339317"/>
              <a:gd name="connsiteY5" fmla="*/ 2059807 h 5996539"/>
              <a:gd name="connsiteX6" fmla="*/ 181203 w 4339317"/>
              <a:gd name="connsiteY6" fmla="*/ 3561348 h 5996539"/>
              <a:gd name="connsiteX7" fmla="*/ 133077 w 4339317"/>
              <a:gd name="connsiteY7" fmla="*/ 5996539 h 5996539"/>
              <a:gd name="connsiteX0" fmla="*/ 4336723 w 4336723"/>
              <a:gd name="connsiteY0" fmla="*/ 0 h 5996539"/>
              <a:gd name="connsiteX1" fmla="*/ 3826585 w 4336723"/>
              <a:gd name="connsiteY1" fmla="*/ 356135 h 5996539"/>
              <a:gd name="connsiteX2" fmla="*/ 3046937 w 4336723"/>
              <a:gd name="connsiteY2" fmla="*/ 577516 h 5996539"/>
              <a:gd name="connsiteX3" fmla="*/ 1814905 w 4336723"/>
              <a:gd name="connsiteY3" fmla="*/ 721896 h 5996539"/>
              <a:gd name="connsiteX4" fmla="*/ 948629 w 4336723"/>
              <a:gd name="connsiteY4" fmla="*/ 991402 h 5996539"/>
              <a:gd name="connsiteX5" fmla="*/ 322988 w 4336723"/>
              <a:gd name="connsiteY5" fmla="*/ 2059807 h 5996539"/>
              <a:gd name="connsiteX6" fmla="*/ 178609 w 4336723"/>
              <a:gd name="connsiteY6" fmla="*/ 3561348 h 5996539"/>
              <a:gd name="connsiteX7" fmla="*/ 130483 w 4336723"/>
              <a:gd name="connsiteY7" fmla="*/ 5996539 h 5996539"/>
              <a:gd name="connsiteX0" fmla="*/ 4336723 w 4336723"/>
              <a:gd name="connsiteY0" fmla="*/ 0 h 5996539"/>
              <a:gd name="connsiteX1" fmla="*/ 3826585 w 4336723"/>
              <a:gd name="connsiteY1" fmla="*/ 356135 h 5996539"/>
              <a:gd name="connsiteX2" fmla="*/ 3046937 w 4336723"/>
              <a:gd name="connsiteY2" fmla="*/ 577516 h 5996539"/>
              <a:gd name="connsiteX3" fmla="*/ 1814905 w 4336723"/>
              <a:gd name="connsiteY3" fmla="*/ 721896 h 5996539"/>
              <a:gd name="connsiteX4" fmla="*/ 948629 w 4336723"/>
              <a:gd name="connsiteY4" fmla="*/ 991402 h 5996539"/>
              <a:gd name="connsiteX5" fmla="*/ 322988 w 4336723"/>
              <a:gd name="connsiteY5" fmla="*/ 2059807 h 5996539"/>
              <a:gd name="connsiteX6" fmla="*/ 178609 w 4336723"/>
              <a:gd name="connsiteY6" fmla="*/ 3561348 h 5996539"/>
              <a:gd name="connsiteX7" fmla="*/ 130483 w 4336723"/>
              <a:gd name="connsiteY7" fmla="*/ 5996539 h 5996539"/>
              <a:gd name="connsiteX0" fmla="*/ 4206240 w 4206240"/>
              <a:gd name="connsiteY0" fmla="*/ 0 h 5996539"/>
              <a:gd name="connsiteX1" fmla="*/ 3696102 w 4206240"/>
              <a:gd name="connsiteY1" fmla="*/ 356135 h 5996539"/>
              <a:gd name="connsiteX2" fmla="*/ 2916454 w 4206240"/>
              <a:gd name="connsiteY2" fmla="*/ 577516 h 5996539"/>
              <a:gd name="connsiteX3" fmla="*/ 1684422 w 4206240"/>
              <a:gd name="connsiteY3" fmla="*/ 721896 h 5996539"/>
              <a:gd name="connsiteX4" fmla="*/ 818146 w 4206240"/>
              <a:gd name="connsiteY4" fmla="*/ 991402 h 5996539"/>
              <a:gd name="connsiteX5" fmla="*/ 288757 w 4206240"/>
              <a:gd name="connsiteY5" fmla="*/ 1472666 h 5996539"/>
              <a:gd name="connsiteX6" fmla="*/ 48126 w 4206240"/>
              <a:gd name="connsiteY6" fmla="*/ 3561348 h 5996539"/>
              <a:gd name="connsiteX7" fmla="*/ 0 w 4206240"/>
              <a:gd name="connsiteY7" fmla="*/ 5996539 h 5996539"/>
              <a:gd name="connsiteX0" fmla="*/ 4206240 w 4206240"/>
              <a:gd name="connsiteY0" fmla="*/ 0 h 5996539"/>
              <a:gd name="connsiteX1" fmla="*/ 3696102 w 4206240"/>
              <a:gd name="connsiteY1" fmla="*/ 356135 h 5996539"/>
              <a:gd name="connsiteX2" fmla="*/ 2916454 w 4206240"/>
              <a:gd name="connsiteY2" fmla="*/ 577516 h 5996539"/>
              <a:gd name="connsiteX3" fmla="*/ 1684422 w 4206240"/>
              <a:gd name="connsiteY3" fmla="*/ 721896 h 5996539"/>
              <a:gd name="connsiteX4" fmla="*/ 818146 w 4206240"/>
              <a:gd name="connsiteY4" fmla="*/ 991402 h 5996539"/>
              <a:gd name="connsiteX5" fmla="*/ 288757 w 4206240"/>
              <a:gd name="connsiteY5" fmla="*/ 1472666 h 5996539"/>
              <a:gd name="connsiteX6" fmla="*/ 48126 w 4206240"/>
              <a:gd name="connsiteY6" fmla="*/ 3561348 h 5996539"/>
              <a:gd name="connsiteX7" fmla="*/ 0 w 4206240"/>
              <a:gd name="connsiteY7" fmla="*/ 5996539 h 5996539"/>
              <a:gd name="connsiteX0" fmla="*/ 4206240 w 4206240"/>
              <a:gd name="connsiteY0" fmla="*/ 0 h 5996539"/>
              <a:gd name="connsiteX1" fmla="*/ 3696102 w 4206240"/>
              <a:gd name="connsiteY1" fmla="*/ 356135 h 5996539"/>
              <a:gd name="connsiteX2" fmla="*/ 2916454 w 4206240"/>
              <a:gd name="connsiteY2" fmla="*/ 577516 h 5996539"/>
              <a:gd name="connsiteX3" fmla="*/ 1684422 w 4206240"/>
              <a:gd name="connsiteY3" fmla="*/ 721896 h 5996539"/>
              <a:gd name="connsiteX4" fmla="*/ 818146 w 4206240"/>
              <a:gd name="connsiteY4" fmla="*/ 991402 h 5996539"/>
              <a:gd name="connsiteX5" fmla="*/ 288757 w 4206240"/>
              <a:gd name="connsiteY5" fmla="*/ 1472666 h 5996539"/>
              <a:gd name="connsiteX6" fmla="*/ 105878 w 4206240"/>
              <a:gd name="connsiteY6" fmla="*/ 2271562 h 5996539"/>
              <a:gd name="connsiteX7" fmla="*/ 48126 w 4206240"/>
              <a:gd name="connsiteY7" fmla="*/ 3561348 h 5996539"/>
              <a:gd name="connsiteX8" fmla="*/ 0 w 4206240"/>
              <a:gd name="connsiteY8" fmla="*/ 5996539 h 5996539"/>
              <a:gd name="connsiteX0" fmla="*/ 4207856 w 4207856"/>
              <a:gd name="connsiteY0" fmla="*/ 0 h 5996539"/>
              <a:gd name="connsiteX1" fmla="*/ 3697718 w 4207856"/>
              <a:gd name="connsiteY1" fmla="*/ 356135 h 5996539"/>
              <a:gd name="connsiteX2" fmla="*/ 2918070 w 4207856"/>
              <a:gd name="connsiteY2" fmla="*/ 577516 h 5996539"/>
              <a:gd name="connsiteX3" fmla="*/ 1686038 w 4207856"/>
              <a:gd name="connsiteY3" fmla="*/ 721896 h 5996539"/>
              <a:gd name="connsiteX4" fmla="*/ 819762 w 4207856"/>
              <a:gd name="connsiteY4" fmla="*/ 991402 h 5996539"/>
              <a:gd name="connsiteX5" fmla="*/ 290373 w 4207856"/>
              <a:gd name="connsiteY5" fmla="*/ 1472666 h 5996539"/>
              <a:gd name="connsiteX6" fmla="*/ 11242 w 4207856"/>
              <a:gd name="connsiteY6" fmla="*/ 2069431 h 5996539"/>
              <a:gd name="connsiteX7" fmla="*/ 49742 w 4207856"/>
              <a:gd name="connsiteY7" fmla="*/ 3561348 h 5996539"/>
              <a:gd name="connsiteX8" fmla="*/ 1616 w 4207856"/>
              <a:gd name="connsiteY8" fmla="*/ 5996539 h 5996539"/>
              <a:gd name="connsiteX0" fmla="*/ 4207856 w 4207856"/>
              <a:gd name="connsiteY0" fmla="*/ 0 h 5996539"/>
              <a:gd name="connsiteX1" fmla="*/ 3697718 w 4207856"/>
              <a:gd name="connsiteY1" fmla="*/ 356135 h 5996539"/>
              <a:gd name="connsiteX2" fmla="*/ 2918070 w 4207856"/>
              <a:gd name="connsiteY2" fmla="*/ 577516 h 5996539"/>
              <a:gd name="connsiteX3" fmla="*/ 1686038 w 4207856"/>
              <a:gd name="connsiteY3" fmla="*/ 721896 h 5996539"/>
              <a:gd name="connsiteX4" fmla="*/ 819762 w 4207856"/>
              <a:gd name="connsiteY4" fmla="*/ 991402 h 5996539"/>
              <a:gd name="connsiteX5" fmla="*/ 290373 w 4207856"/>
              <a:gd name="connsiteY5" fmla="*/ 1472666 h 5996539"/>
              <a:gd name="connsiteX6" fmla="*/ 11242 w 4207856"/>
              <a:gd name="connsiteY6" fmla="*/ 2069431 h 5996539"/>
              <a:gd name="connsiteX7" fmla="*/ 49742 w 4207856"/>
              <a:gd name="connsiteY7" fmla="*/ 3561348 h 5996539"/>
              <a:gd name="connsiteX8" fmla="*/ 1616 w 4207856"/>
              <a:gd name="connsiteY8" fmla="*/ 5996539 h 5996539"/>
              <a:gd name="connsiteX0" fmla="*/ 4219401 w 4219401"/>
              <a:gd name="connsiteY0" fmla="*/ 0 h 5996539"/>
              <a:gd name="connsiteX1" fmla="*/ 3709263 w 4219401"/>
              <a:gd name="connsiteY1" fmla="*/ 356135 h 5996539"/>
              <a:gd name="connsiteX2" fmla="*/ 2929615 w 4219401"/>
              <a:gd name="connsiteY2" fmla="*/ 577516 h 5996539"/>
              <a:gd name="connsiteX3" fmla="*/ 1697583 w 4219401"/>
              <a:gd name="connsiteY3" fmla="*/ 721896 h 5996539"/>
              <a:gd name="connsiteX4" fmla="*/ 831307 w 4219401"/>
              <a:gd name="connsiteY4" fmla="*/ 991402 h 5996539"/>
              <a:gd name="connsiteX5" fmla="*/ 301918 w 4219401"/>
              <a:gd name="connsiteY5" fmla="*/ 1472666 h 5996539"/>
              <a:gd name="connsiteX6" fmla="*/ 22787 w 4219401"/>
              <a:gd name="connsiteY6" fmla="*/ 2069431 h 5996539"/>
              <a:gd name="connsiteX7" fmla="*/ 61287 w 4219401"/>
              <a:gd name="connsiteY7" fmla="*/ 3561348 h 5996539"/>
              <a:gd name="connsiteX8" fmla="*/ 13161 w 4219401"/>
              <a:gd name="connsiteY8" fmla="*/ 5996539 h 5996539"/>
              <a:gd name="connsiteX0" fmla="*/ 4278265 w 4278265"/>
              <a:gd name="connsiteY0" fmla="*/ 0 h 5996539"/>
              <a:gd name="connsiteX1" fmla="*/ 3768127 w 4278265"/>
              <a:gd name="connsiteY1" fmla="*/ 356135 h 5996539"/>
              <a:gd name="connsiteX2" fmla="*/ 2988479 w 4278265"/>
              <a:gd name="connsiteY2" fmla="*/ 577516 h 5996539"/>
              <a:gd name="connsiteX3" fmla="*/ 1756447 w 4278265"/>
              <a:gd name="connsiteY3" fmla="*/ 721896 h 5996539"/>
              <a:gd name="connsiteX4" fmla="*/ 890171 w 4278265"/>
              <a:gd name="connsiteY4" fmla="*/ 991402 h 5996539"/>
              <a:gd name="connsiteX5" fmla="*/ 360782 w 4278265"/>
              <a:gd name="connsiteY5" fmla="*/ 1472666 h 5996539"/>
              <a:gd name="connsiteX6" fmla="*/ 81651 w 4278265"/>
              <a:gd name="connsiteY6" fmla="*/ 2069431 h 5996539"/>
              <a:gd name="connsiteX7" fmla="*/ 120151 w 4278265"/>
              <a:gd name="connsiteY7" fmla="*/ 3561348 h 5996539"/>
              <a:gd name="connsiteX8" fmla="*/ 72025 w 4278265"/>
              <a:gd name="connsiteY8" fmla="*/ 5996539 h 5996539"/>
              <a:gd name="connsiteX0" fmla="*/ 4211384 w 4211384"/>
              <a:gd name="connsiteY0" fmla="*/ 0 h 5996539"/>
              <a:gd name="connsiteX1" fmla="*/ 3701246 w 4211384"/>
              <a:gd name="connsiteY1" fmla="*/ 356135 h 5996539"/>
              <a:gd name="connsiteX2" fmla="*/ 2921598 w 4211384"/>
              <a:gd name="connsiteY2" fmla="*/ 577516 h 5996539"/>
              <a:gd name="connsiteX3" fmla="*/ 1689566 w 4211384"/>
              <a:gd name="connsiteY3" fmla="*/ 721896 h 5996539"/>
              <a:gd name="connsiteX4" fmla="*/ 823290 w 4211384"/>
              <a:gd name="connsiteY4" fmla="*/ 991402 h 5996539"/>
              <a:gd name="connsiteX5" fmla="*/ 293901 w 4211384"/>
              <a:gd name="connsiteY5" fmla="*/ 1472666 h 5996539"/>
              <a:gd name="connsiteX6" fmla="*/ 14770 w 4211384"/>
              <a:gd name="connsiteY6" fmla="*/ 2069431 h 5996539"/>
              <a:gd name="connsiteX7" fmla="*/ 53270 w 4211384"/>
              <a:gd name="connsiteY7" fmla="*/ 3561348 h 5996539"/>
              <a:gd name="connsiteX8" fmla="*/ 5144 w 4211384"/>
              <a:gd name="connsiteY8" fmla="*/ 5996539 h 5996539"/>
              <a:gd name="connsiteX0" fmla="*/ 4210906 w 4210906"/>
              <a:gd name="connsiteY0" fmla="*/ 0 h 5996539"/>
              <a:gd name="connsiteX1" fmla="*/ 3700768 w 4210906"/>
              <a:gd name="connsiteY1" fmla="*/ 356135 h 5996539"/>
              <a:gd name="connsiteX2" fmla="*/ 2921120 w 4210906"/>
              <a:gd name="connsiteY2" fmla="*/ 577516 h 5996539"/>
              <a:gd name="connsiteX3" fmla="*/ 1689088 w 4210906"/>
              <a:gd name="connsiteY3" fmla="*/ 721896 h 5996539"/>
              <a:gd name="connsiteX4" fmla="*/ 822812 w 4210906"/>
              <a:gd name="connsiteY4" fmla="*/ 991402 h 5996539"/>
              <a:gd name="connsiteX5" fmla="*/ 293423 w 4210906"/>
              <a:gd name="connsiteY5" fmla="*/ 1472666 h 5996539"/>
              <a:gd name="connsiteX6" fmla="*/ 14292 w 4210906"/>
              <a:gd name="connsiteY6" fmla="*/ 2069431 h 5996539"/>
              <a:gd name="connsiteX7" fmla="*/ 52792 w 4210906"/>
              <a:gd name="connsiteY7" fmla="*/ 3561348 h 5996539"/>
              <a:gd name="connsiteX8" fmla="*/ 158671 w 4210906"/>
              <a:gd name="connsiteY8" fmla="*/ 4350619 h 5996539"/>
              <a:gd name="connsiteX9" fmla="*/ 4666 w 4210906"/>
              <a:gd name="connsiteY9" fmla="*/ 5996539 h 5996539"/>
              <a:gd name="connsiteX0" fmla="*/ 4213564 w 4213564"/>
              <a:gd name="connsiteY0" fmla="*/ 0 h 5996539"/>
              <a:gd name="connsiteX1" fmla="*/ 3703426 w 4213564"/>
              <a:gd name="connsiteY1" fmla="*/ 356135 h 5996539"/>
              <a:gd name="connsiteX2" fmla="*/ 2923778 w 4213564"/>
              <a:gd name="connsiteY2" fmla="*/ 577516 h 5996539"/>
              <a:gd name="connsiteX3" fmla="*/ 1691746 w 4213564"/>
              <a:gd name="connsiteY3" fmla="*/ 721896 h 5996539"/>
              <a:gd name="connsiteX4" fmla="*/ 825470 w 4213564"/>
              <a:gd name="connsiteY4" fmla="*/ 991402 h 5996539"/>
              <a:gd name="connsiteX5" fmla="*/ 296081 w 4213564"/>
              <a:gd name="connsiteY5" fmla="*/ 1472666 h 5996539"/>
              <a:gd name="connsiteX6" fmla="*/ 16950 w 4213564"/>
              <a:gd name="connsiteY6" fmla="*/ 2069431 h 5996539"/>
              <a:gd name="connsiteX7" fmla="*/ 55450 w 4213564"/>
              <a:gd name="connsiteY7" fmla="*/ 3561348 h 5996539"/>
              <a:gd name="connsiteX8" fmla="*/ 257582 w 4213564"/>
              <a:gd name="connsiteY8" fmla="*/ 4677878 h 5996539"/>
              <a:gd name="connsiteX9" fmla="*/ 7324 w 4213564"/>
              <a:gd name="connsiteY9" fmla="*/ 5996539 h 5996539"/>
              <a:gd name="connsiteX0" fmla="*/ 4213564 w 4213564"/>
              <a:gd name="connsiteY0" fmla="*/ 0 h 5996539"/>
              <a:gd name="connsiteX1" fmla="*/ 3703426 w 4213564"/>
              <a:gd name="connsiteY1" fmla="*/ 356135 h 5996539"/>
              <a:gd name="connsiteX2" fmla="*/ 2923778 w 4213564"/>
              <a:gd name="connsiteY2" fmla="*/ 577516 h 5996539"/>
              <a:gd name="connsiteX3" fmla="*/ 1691746 w 4213564"/>
              <a:gd name="connsiteY3" fmla="*/ 721896 h 5996539"/>
              <a:gd name="connsiteX4" fmla="*/ 825470 w 4213564"/>
              <a:gd name="connsiteY4" fmla="*/ 991402 h 5996539"/>
              <a:gd name="connsiteX5" fmla="*/ 296081 w 4213564"/>
              <a:gd name="connsiteY5" fmla="*/ 1472666 h 5996539"/>
              <a:gd name="connsiteX6" fmla="*/ 16950 w 4213564"/>
              <a:gd name="connsiteY6" fmla="*/ 2069431 h 5996539"/>
              <a:gd name="connsiteX7" fmla="*/ 55450 w 4213564"/>
              <a:gd name="connsiteY7" fmla="*/ 3561348 h 5996539"/>
              <a:gd name="connsiteX8" fmla="*/ 257582 w 4213564"/>
              <a:gd name="connsiteY8" fmla="*/ 4677878 h 5996539"/>
              <a:gd name="connsiteX9" fmla="*/ 7324 w 4213564"/>
              <a:gd name="connsiteY9" fmla="*/ 5996539 h 5996539"/>
              <a:gd name="connsiteX0" fmla="*/ 4340994 w 4340994"/>
              <a:gd name="connsiteY0" fmla="*/ 0 h 6006164"/>
              <a:gd name="connsiteX1" fmla="*/ 3830856 w 4340994"/>
              <a:gd name="connsiteY1" fmla="*/ 356135 h 6006164"/>
              <a:gd name="connsiteX2" fmla="*/ 3051208 w 4340994"/>
              <a:gd name="connsiteY2" fmla="*/ 577516 h 6006164"/>
              <a:gd name="connsiteX3" fmla="*/ 1819176 w 4340994"/>
              <a:gd name="connsiteY3" fmla="*/ 721896 h 6006164"/>
              <a:gd name="connsiteX4" fmla="*/ 952900 w 4340994"/>
              <a:gd name="connsiteY4" fmla="*/ 991402 h 6006164"/>
              <a:gd name="connsiteX5" fmla="*/ 423511 w 4340994"/>
              <a:gd name="connsiteY5" fmla="*/ 1472666 h 6006164"/>
              <a:gd name="connsiteX6" fmla="*/ 144380 w 4340994"/>
              <a:gd name="connsiteY6" fmla="*/ 2069431 h 6006164"/>
              <a:gd name="connsiteX7" fmla="*/ 182880 w 4340994"/>
              <a:gd name="connsiteY7" fmla="*/ 3561348 h 6006164"/>
              <a:gd name="connsiteX8" fmla="*/ 385012 w 4340994"/>
              <a:gd name="connsiteY8" fmla="*/ 4677878 h 6006164"/>
              <a:gd name="connsiteX9" fmla="*/ 0 w 4340994"/>
              <a:gd name="connsiteY9" fmla="*/ 6006164 h 6006164"/>
              <a:gd name="connsiteX0" fmla="*/ 4340994 w 4340994"/>
              <a:gd name="connsiteY0" fmla="*/ 0 h 6006164"/>
              <a:gd name="connsiteX1" fmla="*/ 3830856 w 4340994"/>
              <a:gd name="connsiteY1" fmla="*/ 356135 h 6006164"/>
              <a:gd name="connsiteX2" fmla="*/ 3051208 w 4340994"/>
              <a:gd name="connsiteY2" fmla="*/ 577516 h 6006164"/>
              <a:gd name="connsiteX3" fmla="*/ 1819176 w 4340994"/>
              <a:gd name="connsiteY3" fmla="*/ 721896 h 6006164"/>
              <a:gd name="connsiteX4" fmla="*/ 952900 w 4340994"/>
              <a:gd name="connsiteY4" fmla="*/ 991402 h 6006164"/>
              <a:gd name="connsiteX5" fmla="*/ 423511 w 4340994"/>
              <a:gd name="connsiteY5" fmla="*/ 1472666 h 6006164"/>
              <a:gd name="connsiteX6" fmla="*/ 144380 w 4340994"/>
              <a:gd name="connsiteY6" fmla="*/ 2069431 h 6006164"/>
              <a:gd name="connsiteX7" fmla="*/ 182880 w 4340994"/>
              <a:gd name="connsiteY7" fmla="*/ 3561348 h 6006164"/>
              <a:gd name="connsiteX8" fmla="*/ 385012 w 4340994"/>
              <a:gd name="connsiteY8" fmla="*/ 4677878 h 6006164"/>
              <a:gd name="connsiteX9" fmla="*/ 0 w 4340994"/>
              <a:gd name="connsiteY9" fmla="*/ 6006164 h 6006164"/>
              <a:gd name="connsiteX0" fmla="*/ 4427622 w 4427622"/>
              <a:gd name="connsiteY0" fmla="*/ 0 h 6160168"/>
              <a:gd name="connsiteX1" fmla="*/ 3917484 w 4427622"/>
              <a:gd name="connsiteY1" fmla="*/ 356135 h 6160168"/>
              <a:gd name="connsiteX2" fmla="*/ 3137836 w 4427622"/>
              <a:gd name="connsiteY2" fmla="*/ 577516 h 6160168"/>
              <a:gd name="connsiteX3" fmla="*/ 1905804 w 4427622"/>
              <a:gd name="connsiteY3" fmla="*/ 721896 h 6160168"/>
              <a:gd name="connsiteX4" fmla="*/ 1039528 w 4427622"/>
              <a:gd name="connsiteY4" fmla="*/ 991402 h 6160168"/>
              <a:gd name="connsiteX5" fmla="*/ 510139 w 4427622"/>
              <a:gd name="connsiteY5" fmla="*/ 1472666 h 6160168"/>
              <a:gd name="connsiteX6" fmla="*/ 231008 w 4427622"/>
              <a:gd name="connsiteY6" fmla="*/ 2069431 h 6160168"/>
              <a:gd name="connsiteX7" fmla="*/ 269508 w 4427622"/>
              <a:gd name="connsiteY7" fmla="*/ 3561348 h 6160168"/>
              <a:gd name="connsiteX8" fmla="*/ 471640 w 4427622"/>
              <a:gd name="connsiteY8" fmla="*/ 4677878 h 6160168"/>
              <a:gd name="connsiteX9" fmla="*/ 0 w 4427622"/>
              <a:gd name="connsiteY9" fmla="*/ 6160168 h 6160168"/>
              <a:gd name="connsiteX0" fmla="*/ 4427622 w 4427622"/>
              <a:gd name="connsiteY0" fmla="*/ 0 h 6160168"/>
              <a:gd name="connsiteX1" fmla="*/ 3917484 w 4427622"/>
              <a:gd name="connsiteY1" fmla="*/ 356135 h 6160168"/>
              <a:gd name="connsiteX2" fmla="*/ 3137836 w 4427622"/>
              <a:gd name="connsiteY2" fmla="*/ 577516 h 6160168"/>
              <a:gd name="connsiteX3" fmla="*/ 1905804 w 4427622"/>
              <a:gd name="connsiteY3" fmla="*/ 721896 h 6160168"/>
              <a:gd name="connsiteX4" fmla="*/ 1039528 w 4427622"/>
              <a:gd name="connsiteY4" fmla="*/ 991402 h 6160168"/>
              <a:gd name="connsiteX5" fmla="*/ 510139 w 4427622"/>
              <a:gd name="connsiteY5" fmla="*/ 1472666 h 6160168"/>
              <a:gd name="connsiteX6" fmla="*/ 231008 w 4427622"/>
              <a:gd name="connsiteY6" fmla="*/ 2069431 h 6160168"/>
              <a:gd name="connsiteX7" fmla="*/ 269508 w 4427622"/>
              <a:gd name="connsiteY7" fmla="*/ 3561348 h 6160168"/>
              <a:gd name="connsiteX8" fmla="*/ 471640 w 4427622"/>
              <a:gd name="connsiteY8" fmla="*/ 4677878 h 6160168"/>
              <a:gd name="connsiteX9" fmla="*/ 337751 w 4427622"/>
              <a:gd name="connsiteY9" fmla="*/ 5101821 h 6160168"/>
              <a:gd name="connsiteX10" fmla="*/ 0 w 4427622"/>
              <a:gd name="connsiteY10" fmla="*/ 6160168 h 6160168"/>
              <a:gd name="connsiteX0" fmla="*/ 4427622 w 4427622"/>
              <a:gd name="connsiteY0" fmla="*/ 0 h 6160168"/>
              <a:gd name="connsiteX1" fmla="*/ 3917484 w 4427622"/>
              <a:gd name="connsiteY1" fmla="*/ 356135 h 6160168"/>
              <a:gd name="connsiteX2" fmla="*/ 3137836 w 4427622"/>
              <a:gd name="connsiteY2" fmla="*/ 577516 h 6160168"/>
              <a:gd name="connsiteX3" fmla="*/ 1905804 w 4427622"/>
              <a:gd name="connsiteY3" fmla="*/ 721896 h 6160168"/>
              <a:gd name="connsiteX4" fmla="*/ 1039528 w 4427622"/>
              <a:gd name="connsiteY4" fmla="*/ 991402 h 6160168"/>
              <a:gd name="connsiteX5" fmla="*/ 510139 w 4427622"/>
              <a:gd name="connsiteY5" fmla="*/ 1472666 h 6160168"/>
              <a:gd name="connsiteX6" fmla="*/ 231008 w 4427622"/>
              <a:gd name="connsiteY6" fmla="*/ 2069431 h 6160168"/>
              <a:gd name="connsiteX7" fmla="*/ 269508 w 4427622"/>
              <a:gd name="connsiteY7" fmla="*/ 3561348 h 6160168"/>
              <a:gd name="connsiteX8" fmla="*/ 471640 w 4427622"/>
              <a:gd name="connsiteY8" fmla="*/ 4677878 h 6160168"/>
              <a:gd name="connsiteX9" fmla="*/ 450767 w 4427622"/>
              <a:gd name="connsiteY9" fmla="*/ 5101821 h 6160168"/>
              <a:gd name="connsiteX10" fmla="*/ 0 w 4427622"/>
              <a:gd name="connsiteY10" fmla="*/ 6160168 h 6160168"/>
              <a:gd name="connsiteX0" fmla="*/ 4427622 w 4427622"/>
              <a:gd name="connsiteY0" fmla="*/ 0 h 6160168"/>
              <a:gd name="connsiteX1" fmla="*/ 3917484 w 4427622"/>
              <a:gd name="connsiteY1" fmla="*/ 356135 h 6160168"/>
              <a:gd name="connsiteX2" fmla="*/ 3137836 w 4427622"/>
              <a:gd name="connsiteY2" fmla="*/ 577516 h 6160168"/>
              <a:gd name="connsiteX3" fmla="*/ 1905804 w 4427622"/>
              <a:gd name="connsiteY3" fmla="*/ 721896 h 6160168"/>
              <a:gd name="connsiteX4" fmla="*/ 1039528 w 4427622"/>
              <a:gd name="connsiteY4" fmla="*/ 991402 h 6160168"/>
              <a:gd name="connsiteX5" fmla="*/ 510139 w 4427622"/>
              <a:gd name="connsiteY5" fmla="*/ 1472666 h 6160168"/>
              <a:gd name="connsiteX6" fmla="*/ 231008 w 4427622"/>
              <a:gd name="connsiteY6" fmla="*/ 2069431 h 6160168"/>
              <a:gd name="connsiteX7" fmla="*/ 269508 w 4427622"/>
              <a:gd name="connsiteY7" fmla="*/ 3561348 h 6160168"/>
              <a:gd name="connsiteX8" fmla="*/ 471640 w 4427622"/>
              <a:gd name="connsiteY8" fmla="*/ 4677878 h 6160168"/>
              <a:gd name="connsiteX9" fmla="*/ 450767 w 4427622"/>
              <a:gd name="connsiteY9" fmla="*/ 5101821 h 6160168"/>
              <a:gd name="connsiteX10" fmla="*/ 0 w 4427622"/>
              <a:gd name="connsiteY10" fmla="*/ 6160168 h 6160168"/>
              <a:gd name="connsiteX0" fmla="*/ 4427622 w 4427622"/>
              <a:gd name="connsiteY0" fmla="*/ 0 h 6160168"/>
              <a:gd name="connsiteX1" fmla="*/ 3917484 w 4427622"/>
              <a:gd name="connsiteY1" fmla="*/ 356135 h 6160168"/>
              <a:gd name="connsiteX2" fmla="*/ 3178933 w 4427622"/>
              <a:gd name="connsiteY2" fmla="*/ 536420 h 6160168"/>
              <a:gd name="connsiteX3" fmla="*/ 1905804 w 4427622"/>
              <a:gd name="connsiteY3" fmla="*/ 721896 h 6160168"/>
              <a:gd name="connsiteX4" fmla="*/ 1039528 w 4427622"/>
              <a:gd name="connsiteY4" fmla="*/ 991402 h 6160168"/>
              <a:gd name="connsiteX5" fmla="*/ 510139 w 4427622"/>
              <a:gd name="connsiteY5" fmla="*/ 1472666 h 6160168"/>
              <a:gd name="connsiteX6" fmla="*/ 231008 w 4427622"/>
              <a:gd name="connsiteY6" fmla="*/ 2069431 h 6160168"/>
              <a:gd name="connsiteX7" fmla="*/ 269508 w 4427622"/>
              <a:gd name="connsiteY7" fmla="*/ 3561348 h 6160168"/>
              <a:gd name="connsiteX8" fmla="*/ 471640 w 4427622"/>
              <a:gd name="connsiteY8" fmla="*/ 4677878 h 6160168"/>
              <a:gd name="connsiteX9" fmla="*/ 450767 w 4427622"/>
              <a:gd name="connsiteY9" fmla="*/ 5101821 h 6160168"/>
              <a:gd name="connsiteX10" fmla="*/ 0 w 4427622"/>
              <a:gd name="connsiteY10" fmla="*/ 6160168 h 6160168"/>
              <a:gd name="connsiteX0" fmla="*/ 4427622 w 4427622"/>
              <a:gd name="connsiteY0" fmla="*/ 0 h 6160168"/>
              <a:gd name="connsiteX1" fmla="*/ 3917484 w 4427622"/>
              <a:gd name="connsiteY1" fmla="*/ 356135 h 6160168"/>
              <a:gd name="connsiteX2" fmla="*/ 3168659 w 4427622"/>
              <a:gd name="connsiteY2" fmla="*/ 587791 h 6160168"/>
              <a:gd name="connsiteX3" fmla="*/ 1905804 w 4427622"/>
              <a:gd name="connsiteY3" fmla="*/ 721896 h 6160168"/>
              <a:gd name="connsiteX4" fmla="*/ 1039528 w 4427622"/>
              <a:gd name="connsiteY4" fmla="*/ 991402 h 6160168"/>
              <a:gd name="connsiteX5" fmla="*/ 510139 w 4427622"/>
              <a:gd name="connsiteY5" fmla="*/ 1472666 h 6160168"/>
              <a:gd name="connsiteX6" fmla="*/ 231008 w 4427622"/>
              <a:gd name="connsiteY6" fmla="*/ 2069431 h 6160168"/>
              <a:gd name="connsiteX7" fmla="*/ 269508 w 4427622"/>
              <a:gd name="connsiteY7" fmla="*/ 3561348 h 6160168"/>
              <a:gd name="connsiteX8" fmla="*/ 471640 w 4427622"/>
              <a:gd name="connsiteY8" fmla="*/ 4677878 h 6160168"/>
              <a:gd name="connsiteX9" fmla="*/ 450767 w 4427622"/>
              <a:gd name="connsiteY9" fmla="*/ 5101821 h 6160168"/>
              <a:gd name="connsiteX10" fmla="*/ 0 w 4427622"/>
              <a:gd name="connsiteY10" fmla="*/ 6160168 h 6160168"/>
              <a:gd name="connsiteX0" fmla="*/ 4427622 w 4427622"/>
              <a:gd name="connsiteY0" fmla="*/ 0 h 6160168"/>
              <a:gd name="connsiteX1" fmla="*/ 3917484 w 4427622"/>
              <a:gd name="connsiteY1" fmla="*/ 356135 h 6160168"/>
              <a:gd name="connsiteX2" fmla="*/ 3178933 w 4427622"/>
              <a:gd name="connsiteY2" fmla="*/ 546695 h 6160168"/>
              <a:gd name="connsiteX3" fmla="*/ 1905804 w 4427622"/>
              <a:gd name="connsiteY3" fmla="*/ 721896 h 6160168"/>
              <a:gd name="connsiteX4" fmla="*/ 1039528 w 4427622"/>
              <a:gd name="connsiteY4" fmla="*/ 991402 h 6160168"/>
              <a:gd name="connsiteX5" fmla="*/ 510139 w 4427622"/>
              <a:gd name="connsiteY5" fmla="*/ 1472666 h 6160168"/>
              <a:gd name="connsiteX6" fmla="*/ 231008 w 4427622"/>
              <a:gd name="connsiteY6" fmla="*/ 2069431 h 6160168"/>
              <a:gd name="connsiteX7" fmla="*/ 269508 w 4427622"/>
              <a:gd name="connsiteY7" fmla="*/ 3561348 h 6160168"/>
              <a:gd name="connsiteX8" fmla="*/ 471640 w 4427622"/>
              <a:gd name="connsiteY8" fmla="*/ 4677878 h 6160168"/>
              <a:gd name="connsiteX9" fmla="*/ 450767 w 4427622"/>
              <a:gd name="connsiteY9" fmla="*/ 5101821 h 6160168"/>
              <a:gd name="connsiteX10" fmla="*/ 0 w 4427622"/>
              <a:gd name="connsiteY10" fmla="*/ 6160168 h 616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7622" h="6160168">
                <a:moveTo>
                  <a:pt x="4427622" y="0"/>
                </a:moveTo>
                <a:cubicBezTo>
                  <a:pt x="4411580" y="134754"/>
                  <a:pt x="4125599" y="265019"/>
                  <a:pt x="3917484" y="356135"/>
                </a:cubicBezTo>
                <a:cubicBezTo>
                  <a:pt x="3709369" y="447251"/>
                  <a:pt x="3524487" y="434364"/>
                  <a:pt x="3178933" y="546695"/>
                </a:cubicBezTo>
                <a:cubicBezTo>
                  <a:pt x="2833379" y="659026"/>
                  <a:pt x="2262371" y="647778"/>
                  <a:pt x="1905804" y="721896"/>
                </a:cubicBezTo>
                <a:cubicBezTo>
                  <a:pt x="1549237" y="796014"/>
                  <a:pt x="1411706" y="855044"/>
                  <a:pt x="1039528" y="991402"/>
                </a:cubicBezTo>
                <a:cubicBezTo>
                  <a:pt x="792480" y="1203158"/>
                  <a:pt x="644892" y="1292994"/>
                  <a:pt x="510139" y="1472666"/>
                </a:cubicBezTo>
                <a:cubicBezTo>
                  <a:pt x="375386" y="1652338"/>
                  <a:pt x="396242" y="1730943"/>
                  <a:pt x="231008" y="2069431"/>
                </a:cubicBezTo>
                <a:cubicBezTo>
                  <a:pt x="190903" y="2417545"/>
                  <a:pt x="229403" y="3126607"/>
                  <a:pt x="269508" y="3561348"/>
                </a:cubicBezTo>
                <a:cubicBezTo>
                  <a:pt x="309613" y="3996089"/>
                  <a:pt x="460266" y="4421133"/>
                  <a:pt x="471640" y="4677878"/>
                </a:cubicBezTo>
                <a:cubicBezTo>
                  <a:pt x="483014" y="4934623"/>
                  <a:pt x="529374" y="4854773"/>
                  <a:pt x="450767" y="5101821"/>
                </a:cubicBezTo>
                <a:lnTo>
                  <a:pt x="0" y="6160168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380315" y="921049"/>
            <a:ext cx="3976517" cy="4642837"/>
          </a:xfrm>
          <a:custGeom>
            <a:avLst/>
            <a:gdLst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327258 w 3888606"/>
              <a:gd name="connsiteY9" fmla="*/ 4870383 h 5775158"/>
              <a:gd name="connsiteX10" fmla="*/ 288757 w 3888606"/>
              <a:gd name="connsiteY10" fmla="*/ 4957010 h 5775158"/>
              <a:gd name="connsiteX11" fmla="*/ 259882 w 3888606"/>
              <a:gd name="connsiteY11" fmla="*/ 4985886 h 5775158"/>
              <a:gd name="connsiteX12" fmla="*/ 48126 w 3888606"/>
              <a:gd name="connsiteY12" fmla="*/ 5515275 h 5775158"/>
              <a:gd name="connsiteX13" fmla="*/ 67376 w 3888606"/>
              <a:gd name="connsiteY13" fmla="*/ 5380522 h 5775158"/>
              <a:gd name="connsiteX14" fmla="*/ 0 w 3888606"/>
              <a:gd name="connsiteY14" fmla="*/ 5775158 h 5775158"/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327258 w 3888606"/>
              <a:gd name="connsiteY9" fmla="*/ 4870383 h 5775158"/>
              <a:gd name="connsiteX10" fmla="*/ 288757 w 3888606"/>
              <a:gd name="connsiteY10" fmla="*/ 4957010 h 5775158"/>
              <a:gd name="connsiteX11" fmla="*/ 259882 w 3888606"/>
              <a:gd name="connsiteY11" fmla="*/ 4985886 h 5775158"/>
              <a:gd name="connsiteX12" fmla="*/ 48126 w 3888606"/>
              <a:gd name="connsiteY12" fmla="*/ 5515275 h 5775158"/>
              <a:gd name="connsiteX13" fmla="*/ 0 w 3888606"/>
              <a:gd name="connsiteY13" fmla="*/ 5775158 h 5775158"/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327258 w 3888606"/>
              <a:gd name="connsiteY9" fmla="*/ 4870383 h 5775158"/>
              <a:gd name="connsiteX10" fmla="*/ 288757 w 3888606"/>
              <a:gd name="connsiteY10" fmla="*/ 4957010 h 5775158"/>
              <a:gd name="connsiteX11" fmla="*/ 48126 w 3888606"/>
              <a:gd name="connsiteY11" fmla="*/ 5515275 h 5775158"/>
              <a:gd name="connsiteX12" fmla="*/ 0 w 3888606"/>
              <a:gd name="connsiteY12" fmla="*/ 5775158 h 5775158"/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288757 w 3888606"/>
              <a:gd name="connsiteY9" fmla="*/ 4957010 h 5775158"/>
              <a:gd name="connsiteX10" fmla="*/ 48126 w 3888606"/>
              <a:gd name="connsiteY10" fmla="*/ 5515275 h 5775158"/>
              <a:gd name="connsiteX11" fmla="*/ 0 w 3888606"/>
              <a:gd name="connsiteY11" fmla="*/ 5775158 h 5775158"/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317633 w 3888606"/>
              <a:gd name="connsiteY9" fmla="*/ 4957010 h 5775158"/>
              <a:gd name="connsiteX10" fmla="*/ 48126 w 3888606"/>
              <a:gd name="connsiteY10" fmla="*/ 5515275 h 5775158"/>
              <a:gd name="connsiteX11" fmla="*/ 0 w 3888606"/>
              <a:gd name="connsiteY11" fmla="*/ 5775158 h 5775158"/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317633 w 3888606"/>
              <a:gd name="connsiteY9" fmla="*/ 4957010 h 5775158"/>
              <a:gd name="connsiteX10" fmla="*/ 48126 w 3888606"/>
              <a:gd name="connsiteY10" fmla="*/ 5515275 h 5775158"/>
              <a:gd name="connsiteX11" fmla="*/ 0 w 3888606"/>
              <a:gd name="connsiteY11" fmla="*/ 5775158 h 5775158"/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317633 w 3888606"/>
              <a:gd name="connsiteY9" fmla="*/ 4957010 h 5775158"/>
              <a:gd name="connsiteX10" fmla="*/ 48126 w 3888606"/>
              <a:gd name="connsiteY10" fmla="*/ 5515275 h 5775158"/>
              <a:gd name="connsiteX11" fmla="*/ 0 w 3888606"/>
              <a:gd name="connsiteY11" fmla="*/ 5775158 h 5775158"/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317633 w 3888606"/>
              <a:gd name="connsiteY9" fmla="*/ 4957010 h 5775158"/>
              <a:gd name="connsiteX10" fmla="*/ 48126 w 3888606"/>
              <a:gd name="connsiteY10" fmla="*/ 5515275 h 5775158"/>
              <a:gd name="connsiteX11" fmla="*/ 0 w 3888606"/>
              <a:gd name="connsiteY11" fmla="*/ 5775158 h 5775158"/>
              <a:gd name="connsiteX0" fmla="*/ 3888606 w 3888606"/>
              <a:gd name="connsiteY0" fmla="*/ 0 h 5775158"/>
              <a:gd name="connsiteX1" fmla="*/ 3147461 w 3888606"/>
              <a:gd name="connsiteY1" fmla="*/ 182880 h 5775158"/>
              <a:gd name="connsiteX2" fmla="*/ 1732547 w 3888606"/>
              <a:gd name="connsiteY2" fmla="*/ 365760 h 5775158"/>
              <a:gd name="connsiteX3" fmla="*/ 1029903 w 3888606"/>
              <a:gd name="connsiteY3" fmla="*/ 587141 h 5775158"/>
              <a:gd name="connsiteX4" fmla="*/ 529389 w 3888606"/>
              <a:gd name="connsiteY4" fmla="*/ 1001027 h 5775158"/>
              <a:gd name="connsiteX5" fmla="*/ 192505 w 3888606"/>
              <a:gd name="connsiteY5" fmla="*/ 1674795 h 5775158"/>
              <a:gd name="connsiteX6" fmla="*/ 202130 w 3888606"/>
              <a:gd name="connsiteY6" fmla="*/ 2733574 h 5775158"/>
              <a:gd name="connsiteX7" fmla="*/ 240631 w 3888606"/>
              <a:gd name="connsiteY7" fmla="*/ 3282214 h 5775158"/>
              <a:gd name="connsiteX8" fmla="*/ 452387 w 3888606"/>
              <a:gd name="connsiteY8" fmla="*/ 4283242 h 5775158"/>
              <a:gd name="connsiteX9" fmla="*/ 317633 w 3888606"/>
              <a:gd name="connsiteY9" fmla="*/ 4957010 h 5775158"/>
              <a:gd name="connsiteX10" fmla="*/ 48126 w 3888606"/>
              <a:gd name="connsiteY10" fmla="*/ 5515275 h 5775158"/>
              <a:gd name="connsiteX11" fmla="*/ 0 w 3888606"/>
              <a:gd name="connsiteY11" fmla="*/ 5775158 h 5775158"/>
              <a:gd name="connsiteX0" fmla="*/ 3840480 w 3840480"/>
              <a:gd name="connsiteY0" fmla="*/ 0 h 5515275"/>
              <a:gd name="connsiteX1" fmla="*/ 3099335 w 3840480"/>
              <a:gd name="connsiteY1" fmla="*/ 182880 h 5515275"/>
              <a:gd name="connsiteX2" fmla="*/ 1684421 w 3840480"/>
              <a:gd name="connsiteY2" fmla="*/ 365760 h 5515275"/>
              <a:gd name="connsiteX3" fmla="*/ 981777 w 3840480"/>
              <a:gd name="connsiteY3" fmla="*/ 587141 h 5515275"/>
              <a:gd name="connsiteX4" fmla="*/ 481263 w 3840480"/>
              <a:gd name="connsiteY4" fmla="*/ 1001027 h 5515275"/>
              <a:gd name="connsiteX5" fmla="*/ 144379 w 3840480"/>
              <a:gd name="connsiteY5" fmla="*/ 1674795 h 5515275"/>
              <a:gd name="connsiteX6" fmla="*/ 154004 w 3840480"/>
              <a:gd name="connsiteY6" fmla="*/ 2733574 h 5515275"/>
              <a:gd name="connsiteX7" fmla="*/ 192505 w 3840480"/>
              <a:gd name="connsiteY7" fmla="*/ 3282214 h 5515275"/>
              <a:gd name="connsiteX8" fmla="*/ 404261 w 3840480"/>
              <a:gd name="connsiteY8" fmla="*/ 4283242 h 5515275"/>
              <a:gd name="connsiteX9" fmla="*/ 269507 w 3840480"/>
              <a:gd name="connsiteY9" fmla="*/ 4957010 h 5515275"/>
              <a:gd name="connsiteX10" fmla="*/ 0 w 3840480"/>
              <a:gd name="connsiteY10" fmla="*/ 5515275 h 5515275"/>
              <a:gd name="connsiteX0" fmla="*/ 3719663 w 3719663"/>
              <a:gd name="connsiteY0" fmla="*/ 0 h 4957010"/>
              <a:gd name="connsiteX1" fmla="*/ 2978518 w 3719663"/>
              <a:gd name="connsiteY1" fmla="*/ 182880 h 4957010"/>
              <a:gd name="connsiteX2" fmla="*/ 1563604 w 3719663"/>
              <a:gd name="connsiteY2" fmla="*/ 365760 h 4957010"/>
              <a:gd name="connsiteX3" fmla="*/ 860960 w 3719663"/>
              <a:gd name="connsiteY3" fmla="*/ 587141 h 4957010"/>
              <a:gd name="connsiteX4" fmla="*/ 360446 w 3719663"/>
              <a:gd name="connsiteY4" fmla="*/ 1001027 h 4957010"/>
              <a:gd name="connsiteX5" fmla="*/ 23562 w 3719663"/>
              <a:gd name="connsiteY5" fmla="*/ 1674795 h 4957010"/>
              <a:gd name="connsiteX6" fmla="*/ 33187 w 3719663"/>
              <a:gd name="connsiteY6" fmla="*/ 2733574 h 4957010"/>
              <a:gd name="connsiteX7" fmla="*/ 71688 w 3719663"/>
              <a:gd name="connsiteY7" fmla="*/ 3282214 h 4957010"/>
              <a:gd name="connsiteX8" fmla="*/ 283444 w 3719663"/>
              <a:gd name="connsiteY8" fmla="*/ 4283242 h 4957010"/>
              <a:gd name="connsiteX9" fmla="*/ 148690 w 3719663"/>
              <a:gd name="connsiteY9" fmla="*/ 4957010 h 4957010"/>
              <a:gd name="connsiteX0" fmla="*/ 3719663 w 3719663"/>
              <a:gd name="connsiteY0" fmla="*/ 0 h 4283242"/>
              <a:gd name="connsiteX1" fmla="*/ 2978518 w 3719663"/>
              <a:gd name="connsiteY1" fmla="*/ 182880 h 4283242"/>
              <a:gd name="connsiteX2" fmla="*/ 1563604 w 3719663"/>
              <a:gd name="connsiteY2" fmla="*/ 365760 h 4283242"/>
              <a:gd name="connsiteX3" fmla="*/ 860960 w 3719663"/>
              <a:gd name="connsiteY3" fmla="*/ 587141 h 4283242"/>
              <a:gd name="connsiteX4" fmla="*/ 360446 w 3719663"/>
              <a:gd name="connsiteY4" fmla="*/ 1001027 h 4283242"/>
              <a:gd name="connsiteX5" fmla="*/ 23562 w 3719663"/>
              <a:gd name="connsiteY5" fmla="*/ 1674795 h 4283242"/>
              <a:gd name="connsiteX6" fmla="*/ 33187 w 3719663"/>
              <a:gd name="connsiteY6" fmla="*/ 2733574 h 4283242"/>
              <a:gd name="connsiteX7" fmla="*/ 71688 w 3719663"/>
              <a:gd name="connsiteY7" fmla="*/ 3282214 h 4283242"/>
              <a:gd name="connsiteX8" fmla="*/ 283444 w 3719663"/>
              <a:gd name="connsiteY8" fmla="*/ 4283242 h 4283242"/>
              <a:gd name="connsiteX0" fmla="*/ 3719663 w 3719663"/>
              <a:gd name="connsiteY0" fmla="*/ 0 h 4519547"/>
              <a:gd name="connsiteX1" fmla="*/ 2978518 w 3719663"/>
              <a:gd name="connsiteY1" fmla="*/ 182880 h 4519547"/>
              <a:gd name="connsiteX2" fmla="*/ 1563604 w 3719663"/>
              <a:gd name="connsiteY2" fmla="*/ 365760 h 4519547"/>
              <a:gd name="connsiteX3" fmla="*/ 860960 w 3719663"/>
              <a:gd name="connsiteY3" fmla="*/ 587141 h 4519547"/>
              <a:gd name="connsiteX4" fmla="*/ 360446 w 3719663"/>
              <a:gd name="connsiteY4" fmla="*/ 1001027 h 4519547"/>
              <a:gd name="connsiteX5" fmla="*/ 23562 w 3719663"/>
              <a:gd name="connsiteY5" fmla="*/ 1674795 h 4519547"/>
              <a:gd name="connsiteX6" fmla="*/ 33187 w 3719663"/>
              <a:gd name="connsiteY6" fmla="*/ 2733574 h 4519547"/>
              <a:gd name="connsiteX7" fmla="*/ 71688 w 3719663"/>
              <a:gd name="connsiteY7" fmla="*/ 3282214 h 4519547"/>
              <a:gd name="connsiteX8" fmla="*/ 293718 w 3719663"/>
              <a:gd name="connsiteY8" fmla="*/ 4519547 h 4519547"/>
              <a:gd name="connsiteX0" fmla="*/ 3976517 w 3976517"/>
              <a:gd name="connsiteY0" fmla="*/ 0 h 4642837"/>
              <a:gd name="connsiteX1" fmla="*/ 2978518 w 3976517"/>
              <a:gd name="connsiteY1" fmla="*/ 306170 h 4642837"/>
              <a:gd name="connsiteX2" fmla="*/ 1563604 w 3976517"/>
              <a:gd name="connsiteY2" fmla="*/ 489050 h 4642837"/>
              <a:gd name="connsiteX3" fmla="*/ 860960 w 3976517"/>
              <a:gd name="connsiteY3" fmla="*/ 710431 h 4642837"/>
              <a:gd name="connsiteX4" fmla="*/ 360446 w 3976517"/>
              <a:gd name="connsiteY4" fmla="*/ 1124317 h 4642837"/>
              <a:gd name="connsiteX5" fmla="*/ 23562 w 3976517"/>
              <a:gd name="connsiteY5" fmla="*/ 1798085 h 4642837"/>
              <a:gd name="connsiteX6" fmla="*/ 33187 w 3976517"/>
              <a:gd name="connsiteY6" fmla="*/ 2856864 h 4642837"/>
              <a:gd name="connsiteX7" fmla="*/ 71688 w 3976517"/>
              <a:gd name="connsiteY7" fmla="*/ 3405504 h 4642837"/>
              <a:gd name="connsiteX8" fmla="*/ 293718 w 3976517"/>
              <a:gd name="connsiteY8" fmla="*/ 4642837 h 46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517" h="4642837">
                <a:moveTo>
                  <a:pt x="3976517" y="0"/>
                </a:moveTo>
                <a:lnTo>
                  <a:pt x="2978518" y="306170"/>
                </a:lnTo>
                <a:cubicBezTo>
                  <a:pt x="2619175" y="367130"/>
                  <a:pt x="1916530" y="421673"/>
                  <a:pt x="1563604" y="489050"/>
                </a:cubicBezTo>
                <a:cubicBezTo>
                  <a:pt x="1210678" y="556427"/>
                  <a:pt x="1061486" y="604553"/>
                  <a:pt x="860960" y="710431"/>
                </a:cubicBezTo>
                <a:cubicBezTo>
                  <a:pt x="660434" y="816309"/>
                  <a:pt x="500012" y="943041"/>
                  <a:pt x="360446" y="1124317"/>
                </a:cubicBezTo>
                <a:cubicBezTo>
                  <a:pt x="220880" y="1305593"/>
                  <a:pt x="78105" y="1509327"/>
                  <a:pt x="23562" y="1798085"/>
                </a:cubicBezTo>
                <a:cubicBezTo>
                  <a:pt x="-30981" y="2086843"/>
                  <a:pt x="25166" y="2588961"/>
                  <a:pt x="33187" y="2856864"/>
                </a:cubicBezTo>
                <a:lnTo>
                  <a:pt x="71688" y="3405504"/>
                </a:lnTo>
                <a:cubicBezTo>
                  <a:pt x="113397" y="3663782"/>
                  <a:pt x="280884" y="4363704"/>
                  <a:pt x="293718" y="4642837"/>
                </a:cubicBezTo>
              </a:path>
            </a:pathLst>
          </a:custGeom>
          <a:noFill/>
          <a:ln w="2540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615632" y="813981"/>
            <a:ext cx="3855838" cy="4888985"/>
          </a:xfrm>
          <a:custGeom>
            <a:avLst/>
            <a:gdLst>
              <a:gd name="connsiteX0" fmla="*/ 4013735 w 4013735"/>
              <a:gd name="connsiteY0" fmla="*/ 0 h 5005137"/>
              <a:gd name="connsiteX1" fmla="*/ 3753853 w 4013735"/>
              <a:gd name="connsiteY1" fmla="*/ 856649 h 5005137"/>
              <a:gd name="connsiteX2" fmla="*/ 3474720 w 4013735"/>
              <a:gd name="connsiteY2" fmla="*/ 1973179 h 5005137"/>
              <a:gd name="connsiteX3" fmla="*/ 3070459 w 4013735"/>
              <a:gd name="connsiteY3" fmla="*/ 2550695 h 5005137"/>
              <a:gd name="connsiteX4" fmla="*/ 2069432 w 4013735"/>
              <a:gd name="connsiteY4" fmla="*/ 3195588 h 5005137"/>
              <a:gd name="connsiteX5" fmla="*/ 1337912 w 4013735"/>
              <a:gd name="connsiteY5" fmla="*/ 3994485 h 5005137"/>
              <a:gd name="connsiteX6" fmla="*/ 231007 w 4013735"/>
              <a:gd name="connsiteY6" fmla="*/ 4764506 h 5005137"/>
              <a:gd name="connsiteX7" fmla="*/ 0 w 4013735"/>
              <a:gd name="connsiteY7" fmla="*/ 5005137 h 5005137"/>
              <a:gd name="connsiteX0" fmla="*/ 3965609 w 3965609"/>
              <a:gd name="connsiteY0" fmla="*/ 0 h 4889634"/>
              <a:gd name="connsiteX1" fmla="*/ 3705727 w 3965609"/>
              <a:gd name="connsiteY1" fmla="*/ 856649 h 4889634"/>
              <a:gd name="connsiteX2" fmla="*/ 3426594 w 3965609"/>
              <a:gd name="connsiteY2" fmla="*/ 1973179 h 4889634"/>
              <a:gd name="connsiteX3" fmla="*/ 3022333 w 3965609"/>
              <a:gd name="connsiteY3" fmla="*/ 2550695 h 4889634"/>
              <a:gd name="connsiteX4" fmla="*/ 2021306 w 3965609"/>
              <a:gd name="connsiteY4" fmla="*/ 3195588 h 4889634"/>
              <a:gd name="connsiteX5" fmla="*/ 1289786 w 3965609"/>
              <a:gd name="connsiteY5" fmla="*/ 3994485 h 4889634"/>
              <a:gd name="connsiteX6" fmla="*/ 182881 w 3965609"/>
              <a:gd name="connsiteY6" fmla="*/ 4764506 h 4889634"/>
              <a:gd name="connsiteX7" fmla="*/ 0 w 3965609"/>
              <a:gd name="connsiteY7" fmla="*/ 4889634 h 4889634"/>
              <a:gd name="connsiteX0" fmla="*/ 3917483 w 3917483"/>
              <a:gd name="connsiteY0" fmla="*/ 0 h 4899259"/>
              <a:gd name="connsiteX1" fmla="*/ 3705727 w 3917483"/>
              <a:gd name="connsiteY1" fmla="*/ 866274 h 4899259"/>
              <a:gd name="connsiteX2" fmla="*/ 3426594 w 3917483"/>
              <a:gd name="connsiteY2" fmla="*/ 1982804 h 4899259"/>
              <a:gd name="connsiteX3" fmla="*/ 3022333 w 3917483"/>
              <a:gd name="connsiteY3" fmla="*/ 2560320 h 4899259"/>
              <a:gd name="connsiteX4" fmla="*/ 2021306 w 3917483"/>
              <a:gd name="connsiteY4" fmla="*/ 3205213 h 4899259"/>
              <a:gd name="connsiteX5" fmla="*/ 1289786 w 3917483"/>
              <a:gd name="connsiteY5" fmla="*/ 4004110 h 4899259"/>
              <a:gd name="connsiteX6" fmla="*/ 182881 w 3917483"/>
              <a:gd name="connsiteY6" fmla="*/ 4774131 h 4899259"/>
              <a:gd name="connsiteX7" fmla="*/ 0 w 3917483"/>
              <a:gd name="connsiteY7" fmla="*/ 4899259 h 4899259"/>
              <a:gd name="connsiteX0" fmla="*/ 3855838 w 3855838"/>
              <a:gd name="connsiteY0" fmla="*/ 0 h 4888985"/>
              <a:gd name="connsiteX1" fmla="*/ 3705727 w 3855838"/>
              <a:gd name="connsiteY1" fmla="*/ 856000 h 4888985"/>
              <a:gd name="connsiteX2" fmla="*/ 3426594 w 3855838"/>
              <a:gd name="connsiteY2" fmla="*/ 1972530 h 4888985"/>
              <a:gd name="connsiteX3" fmla="*/ 3022333 w 3855838"/>
              <a:gd name="connsiteY3" fmla="*/ 2550046 h 4888985"/>
              <a:gd name="connsiteX4" fmla="*/ 2021306 w 3855838"/>
              <a:gd name="connsiteY4" fmla="*/ 3194939 h 4888985"/>
              <a:gd name="connsiteX5" fmla="*/ 1289786 w 3855838"/>
              <a:gd name="connsiteY5" fmla="*/ 3993836 h 4888985"/>
              <a:gd name="connsiteX6" fmla="*/ 182881 w 3855838"/>
              <a:gd name="connsiteY6" fmla="*/ 4763857 h 4888985"/>
              <a:gd name="connsiteX7" fmla="*/ 0 w 3855838"/>
              <a:gd name="connsiteY7" fmla="*/ 4888985 h 488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838" h="4888985">
                <a:moveTo>
                  <a:pt x="3855838" y="0"/>
                </a:moveTo>
                <a:lnTo>
                  <a:pt x="3705727" y="856000"/>
                </a:lnTo>
                <a:lnTo>
                  <a:pt x="3426594" y="1972530"/>
                </a:lnTo>
                <a:lnTo>
                  <a:pt x="3022333" y="2550046"/>
                </a:lnTo>
                <a:lnTo>
                  <a:pt x="2021306" y="3194939"/>
                </a:lnTo>
                <a:lnTo>
                  <a:pt x="1289786" y="3993836"/>
                </a:lnTo>
                <a:lnTo>
                  <a:pt x="182881" y="4763857"/>
                </a:lnTo>
                <a:lnTo>
                  <a:pt x="0" y="4888985"/>
                </a:lnTo>
              </a:path>
            </a:pathLst>
          </a:cu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3695163" y="1600185"/>
            <a:ext cx="1965521" cy="2062226"/>
          </a:xfrm>
          <a:custGeom>
            <a:avLst/>
            <a:gdLst>
              <a:gd name="connsiteX0" fmla="*/ 0 w 2964581"/>
              <a:gd name="connsiteY0" fmla="*/ 279132 h 3532471"/>
              <a:gd name="connsiteX1" fmla="*/ 0 w 2964581"/>
              <a:gd name="connsiteY1" fmla="*/ 279132 h 3532471"/>
              <a:gd name="connsiteX2" fmla="*/ 635268 w 2964581"/>
              <a:gd name="connsiteY2" fmla="*/ 77002 h 3532471"/>
              <a:gd name="connsiteX3" fmla="*/ 1135781 w 2964581"/>
              <a:gd name="connsiteY3" fmla="*/ 0 h 3532471"/>
              <a:gd name="connsiteX4" fmla="*/ 1309036 w 2964581"/>
              <a:gd name="connsiteY4" fmla="*/ 0 h 3532471"/>
              <a:gd name="connsiteX5" fmla="*/ 1799925 w 2964581"/>
              <a:gd name="connsiteY5" fmla="*/ 77002 h 3532471"/>
              <a:gd name="connsiteX6" fmla="*/ 1944304 w 2964581"/>
              <a:gd name="connsiteY6" fmla="*/ 105878 h 3532471"/>
              <a:gd name="connsiteX7" fmla="*/ 2473693 w 2964581"/>
              <a:gd name="connsiteY7" fmla="*/ 356134 h 3532471"/>
              <a:gd name="connsiteX8" fmla="*/ 2954956 w 2964581"/>
              <a:gd name="connsiteY8" fmla="*/ 1155031 h 3532471"/>
              <a:gd name="connsiteX9" fmla="*/ 2964581 w 2964581"/>
              <a:gd name="connsiteY9" fmla="*/ 2098307 h 3532471"/>
              <a:gd name="connsiteX10" fmla="*/ 2781701 w 2964581"/>
              <a:gd name="connsiteY10" fmla="*/ 3224463 h 3532471"/>
              <a:gd name="connsiteX11" fmla="*/ 2483318 w 2964581"/>
              <a:gd name="connsiteY11" fmla="*/ 3532471 h 3532471"/>
              <a:gd name="connsiteX12" fmla="*/ 2338939 w 2964581"/>
              <a:gd name="connsiteY12" fmla="*/ 3503595 h 3532471"/>
              <a:gd name="connsiteX13" fmla="*/ 2338939 w 2964581"/>
              <a:gd name="connsiteY13" fmla="*/ 3339966 h 3532471"/>
              <a:gd name="connsiteX14" fmla="*/ 2310064 w 2964581"/>
              <a:gd name="connsiteY14" fmla="*/ 2637322 h 3532471"/>
              <a:gd name="connsiteX15" fmla="*/ 2300438 w 2964581"/>
              <a:gd name="connsiteY15" fmla="*/ 1963553 h 3532471"/>
              <a:gd name="connsiteX16" fmla="*/ 2271562 w 2964581"/>
              <a:gd name="connsiteY16" fmla="*/ 1636294 h 3532471"/>
              <a:gd name="connsiteX17" fmla="*/ 1934678 w 2964581"/>
              <a:gd name="connsiteY17" fmla="*/ 1299410 h 3532471"/>
              <a:gd name="connsiteX18" fmla="*/ 1559293 w 2964581"/>
              <a:gd name="connsiteY18" fmla="*/ 1164657 h 3532471"/>
              <a:gd name="connsiteX19" fmla="*/ 972152 w 2964581"/>
              <a:gd name="connsiteY19" fmla="*/ 962526 h 3532471"/>
              <a:gd name="connsiteX20" fmla="*/ 500514 w 2964581"/>
              <a:gd name="connsiteY20" fmla="*/ 952901 h 3532471"/>
              <a:gd name="connsiteX21" fmla="*/ 192506 w 2964581"/>
              <a:gd name="connsiteY21" fmla="*/ 875899 h 3532471"/>
              <a:gd name="connsiteX22" fmla="*/ 57752 w 2964581"/>
              <a:gd name="connsiteY22" fmla="*/ 741145 h 3532471"/>
              <a:gd name="connsiteX23" fmla="*/ 38501 w 2964581"/>
              <a:gd name="connsiteY23" fmla="*/ 548640 h 3532471"/>
              <a:gd name="connsiteX24" fmla="*/ 86628 w 2964581"/>
              <a:gd name="connsiteY24" fmla="*/ 394635 h 3532471"/>
              <a:gd name="connsiteX25" fmla="*/ 173255 w 2964581"/>
              <a:gd name="connsiteY25" fmla="*/ 327259 h 3532471"/>
              <a:gd name="connsiteX26" fmla="*/ 279133 w 2964581"/>
              <a:gd name="connsiteY26" fmla="*/ 192505 h 3532471"/>
              <a:gd name="connsiteX0" fmla="*/ 0 w 2964581"/>
              <a:gd name="connsiteY0" fmla="*/ 279132 h 3532471"/>
              <a:gd name="connsiteX1" fmla="*/ 635268 w 2964581"/>
              <a:gd name="connsiteY1" fmla="*/ 77002 h 3532471"/>
              <a:gd name="connsiteX2" fmla="*/ 1135781 w 2964581"/>
              <a:gd name="connsiteY2" fmla="*/ 0 h 3532471"/>
              <a:gd name="connsiteX3" fmla="*/ 1309036 w 2964581"/>
              <a:gd name="connsiteY3" fmla="*/ 0 h 3532471"/>
              <a:gd name="connsiteX4" fmla="*/ 1799925 w 2964581"/>
              <a:gd name="connsiteY4" fmla="*/ 77002 h 3532471"/>
              <a:gd name="connsiteX5" fmla="*/ 1944304 w 2964581"/>
              <a:gd name="connsiteY5" fmla="*/ 105878 h 3532471"/>
              <a:gd name="connsiteX6" fmla="*/ 2473693 w 2964581"/>
              <a:gd name="connsiteY6" fmla="*/ 356134 h 3532471"/>
              <a:gd name="connsiteX7" fmla="*/ 2954956 w 2964581"/>
              <a:gd name="connsiteY7" fmla="*/ 1155031 h 3532471"/>
              <a:gd name="connsiteX8" fmla="*/ 2964581 w 2964581"/>
              <a:gd name="connsiteY8" fmla="*/ 2098307 h 3532471"/>
              <a:gd name="connsiteX9" fmla="*/ 2781701 w 2964581"/>
              <a:gd name="connsiteY9" fmla="*/ 3224463 h 3532471"/>
              <a:gd name="connsiteX10" fmla="*/ 2483318 w 2964581"/>
              <a:gd name="connsiteY10" fmla="*/ 3532471 h 3532471"/>
              <a:gd name="connsiteX11" fmla="*/ 2338939 w 2964581"/>
              <a:gd name="connsiteY11" fmla="*/ 3503595 h 3532471"/>
              <a:gd name="connsiteX12" fmla="*/ 2338939 w 2964581"/>
              <a:gd name="connsiteY12" fmla="*/ 3339966 h 3532471"/>
              <a:gd name="connsiteX13" fmla="*/ 2310064 w 2964581"/>
              <a:gd name="connsiteY13" fmla="*/ 2637322 h 3532471"/>
              <a:gd name="connsiteX14" fmla="*/ 2300438 w 2964581"/>
              <a:gd name="connsiteY14" fmla="*/ 1963553 h 3532471"/>
              <a:gd name="connsiteX15" fmla="*/ 2271562 w 2964581"/>
              <a:gd name="connsiteY15" fmla="*/ 1636294 h 3532471"/>
              <a:gd name="connsiteX16" fmla="*/ 1934678 w 2964581"/>
              <a:gd name="connsiteY16" fmla="*/ 1299410 h 3532471"/>
              <a:gd name="connsiteX17" fmla="*/ 1559293 w 2964581"/>
              <a:gd name="connsiteY17" fmla="*/ 1164657 h 3532471"/>
              <a:gd name="connsiteX18" fmla="*/ 972152 w 2964581"/>
              <a:gd name="connsiteY18" fmla="*/ 962526 h 3532471"/>
              <a:gd name="connsiteX19" fmla="*/ 500514 w 2964581"/>
              <a:gd name="connsiteY19" fmla="*/ 952901 h 3532471"/>
              <a:gd name="connsiteX20" fmla="*/ 192506 w 2964581"/>
              <a:gd name="connsiteY20" fmla="*/ 875899 h 3532471"/>
              <a:gd name="connsiteX21" fmla="*/ 57752 w 2964581"/>
              <a:gd name="connsiteY21" fmla="*/ 741145 h 3532471"/>
              <a:gd name="connsiteX22" fmla="*/ 38501 w 2964581"/>
              <a:gd name="connsiteY22" fmla="*/ 548640 h 3532471"/>
              <a:gd name="connsiteX23" fmla="*/ 86628 w 2964581"/>
              <a:gd name="connsiteY23" fmla="*/ 394635 h 3532471"/>
              <a:gd name="connsiteX24" fmla="*/ 173255 w 2964581"/>
              <a:gd name="connsiteY24" fmla="*/ 327259 h 3532471"/>
              <a:gd name="connsiteX25" fmla="*/ 279133 w 2964581"/>
              <a:gd name="connsiteY25" fmla="*/ 192505 h 3532471"/>
              <a:gd name="connsiteX0" fmla="*/ 596767 w 2926080"/>
              <a:gd name="connsiteY0" fmla="*/ 77002 h 3532471"/>
              <a:gd name="connsiteX1" fmla="*/ 1097280 w 2926080"/>
              <a:gd name="connsiteY1" fmla="*/ 0 h 3532471"/>
              <a:gd name="connsiteX2" fmla="*/ 1270535 w 2926080"/>
              <a:gd name="connsiteY2" fmla="*/ 0 h 3532471"/>
              <a:gd name="connsiteX3" fmla="*/ 1761424 w 2926080"/>
              <a:gd name="connsiteY3" fmla="*/ 77002 h 3532471"/>
              <a:gd name="connsiteX4" fmla="*/ 1905803 w 2926080"/>
              <a:gd name="connsiteY4" fmla="*/ 105878 h 3532471"/>
              <a:gd name="connsiteX5" fmla="*/ 2435192 w 2926080"/>
              <a:gd name="connsiteY5" fmla="*/ 356134 h 3532471"/>
              <a:gd name="connsiteX6" fmla="*/ 2916455 w 2926080"/>
              <a:gd name="connsiteY6" fmla="*/ 1155031 h 3532471"/>
              <a:gd name="connsiteX7" fmla="*/ 2926080 w 2926080"/>
              <a:gd name="connsiteY7" fmla="*/ 2098307 h 3532471"/>
              <a:gd name="connsiteX8" fmla="*/ 2743200 w 2926080"/>
              <a:gd name="connsiteY8" fmla="*/ 3224463 h 3532471"/>
              <a:gd name="connsiteX9" fmla="*/ 2444817 w 2926080"/>
              <a:gd name="connsiteY9" fmla="*/ 3532471 h 3532471"/>
              <a:gd name="connsiteX10" fmla="*/ 2300438 w 2926080"/>
              <a:gd name="connsiteY10" fmla="*/ 3503595 h 3532471"/>
              <a:gd name="connsiteX11" fmla="*/ 2300438 w 2926080"/>
              <a:gd name="connsiteY11" fmla="*/ 3339966 h 3532471"/>
              <a:gd name="connsiteX12" fmla="*/ 2271563 w 2926080"/>
              <a:gd name="connsiteY12" fmla="*/ 2637322 h 3532471"/>
              <a:gd name="connsiteX13" fmla="*/ 2261937 w 2926080"/>
              <a:gd name="connsiteY13" fmla="*/ 1963553 h 3532471"/>
              <a:gd name="connsiteX14" fmla="*/ 2233061 w 2926080"/>
              <a:gd name="connsiteY14" fmla="*/ 1636294 h 3532471"/>
              <a:gd name="connsiteX15" fmla="*/ 1896177 w 2926080"/>
              <a:gd name="connsiteY15" fmla="*/ 1299410 h 3532471"/>
              <a:gd name="connsiteX16" fmla="*/ 1520792 w 2926080"/>
              <a:gd name="connsiteY16" fmla="*/ 1164657 h 3532471"/>
              <a:gd name="connsiteX17" fmla="*/ 933651 w 2926080"/>
              <a:gd name="connsiteY17" fmla="*/ 962526 h 3532471"/>
              <a:gd name="connsiteX18" fmla="*/ 462013 w 2926080"/>
              <a:gd name="connsiteY18" fmla="*/ 952901 h 3532471"/>
              <a:gd name="connsiteX19" fmla="*/ 154005 w 2926080"/>
              <a:gd name="connsiteY19" fmla="*/ 875899 h 3532471"/>
              <a:gd name="connsiteX20" fmla="*/ 19251 w 2926080"/>
              <a:gd name="connsiteY20" fmla="*/ 741145 h 3532471"/>
              <a:gd name="connsiteX21" fmla="*/ 0 w 2926080"/>
              <a:gd name="connsiteY21" fmla="*/ 548640 h 3532471"/>
              <a:gd name="connsiteX22" fmla="*/ 48127 w 2926080"/>
              <a:gd name="connsiteY22" fmla="*/ 394635 h 3532471"/>
              <a:gd name="connsiteX23" fmla="*/ 134754 w 2926080"/>
              <a:gd name="connsiteY23" fmla="*/ 327259 h 3532471"/>
              <a:gd name="connsiteX24" fmla="*/ 240632 w 2926080"/>
              <a:gd name="connsiteY24" fmla="*/ 192505 h 3532471"/>
              <a:gd name="connsiteX0" fmla="*/ 596767 w 2926080"/>
              <a:gd name="connsiteY0" fmla="*/ 77002 h 3532471"/>
              <a:gd name="connsiteX1" fmla="*/ 1097280 w 2926080"/>
              <a:gd name="connsiteY1" fmla="*/ 0 h 3532471"/>
              <a:gd name="connsiteX2" fmla="*/ 1270535 w 2926080"/>
              <a:gd name="connsiteY2" fmla="*/ 0 h 3532471"/>
              <a:gd name="connsiteX3" fmla="*/ 1761424 w 2926080"/>
              <a:gd name="connsiteY3" fmla="*/ 77002 h 3532471"/>
              <a:gd name="connsiteX4" fmla="*/ 1905803 w 2926080"/>
              <a:gd name="connsiteY4" fmla="*/ 105878 h 3532471"/>
              <a:gd name="connsiteX5" fmla="*/ 2435192 w 2926080"/>
              <a:gd name="connsiteY5" fmla="*/ 356134 h 3532471"/>
              <a:gd name="connsiteX6" fmla="*/ 2916455 w 2926080"/>
              <a:gd name="connsiteY6" fmla="*/ 1155031 h 3532471"/>
              <a:gd name="connsiteX7" fmla="*/ 2926080 w 2926080"/>
              <a:gd name="connsiteY7" fmla="*/ 2098307 h 3532471"/>
              <a:gd name="connsiteX8" fmla="*/ 2743200 w 2926080"/>
              <a:gd name="connsiteY8" fmla="*/ 3224463 h 3532471"/>
              <a:gd name="connsiteX9" fmla="*/ 2444817 w 2926080"/>
              <a:gd name="connsiteY9" fmla="*/ 3532471 h 3532471"/>
              <a:gd name="connsiteX10" fmla="*/ 2300438 w 2926080"/>
              <a:gd name="connsiteY10" fmla="*/ 3503595 h 3532471"/>
              <a:gd name="connsiteX11" fmla="*/ 2300438 w 2926080"/>
              <a:gd name="connsiteY11" fmla="*/ 3339966 h 3532471"/>
              <a:gd name="connsiteX12" fmla="*/ 2271563 w 2926080"/>
              <a:gd name="connsiteY12" fmla="*/ 2637322 h 3532471"/>
              <a:gd name="connsiteX13" fmla="*/ 2261937 w 2926080"/>
              <a:gd name="connsiteY13" fmla="*/ 1963553 h 3532471"/>
              <a:gd name="connsiteX14" fmla="*/ 2233061 w 2926080"/>
              <a:gd name="connsiteY14" fmla="*/ 1636294 h 3532471"/>
              <a:gd name="connsiteX15" fmla="*/ 1896177 w 2926080"/>
              <a:gd name="connsiteY15" fmla="*/ 1299410 h 3532471"/>
              <a:gd name="connsiteX16" fmla="*/ 1520792 w 2926080"/>
              <a:gd name="connsiteY16" fmla="*/ 1164657 h 3532471"/>
              <a:gd name="connsiteX17" fmla="*/ 933651 w 2926080"/>
              <a:gd name="connsiteY17" fmla="*/ 962526 h 3532471"/>
              <a:gd name="connsiteX18" fmla="*/ 462013 w 2926080"/>
              <a:gd name="connsiteY18" fmla="*/ 952901 h 3532471"/>
              <a:gd name="connsiteX19" fmla="*/ 154005 w 2926080"/>
              <a:gd name="connsiteY19" fmla="*/ 875899 h 3532471"/>
              <a:gd name="connsiteX20" fmla="*/ 19251 w 2926080"/>
              <a:gd name="connsiteY20" fmla="*/ 741145 h 3532471"/>
              <a:gd name="connsiteX21" fmla="*/ 0 w 2926080"/>
              <a:gd name="connsiteY21" fmla="*/ 548640 h 3532471"/>
              <a:gd name="connsiteX22" fmla="*/ 48127 w 2926080"/>
              <a:gd name="connsiteY22" fmla="*/ 394635 h 3532471"/>
              <a:gd name="connsiteX23" fmla="*/ 134754 w 2926080"/>
              <a:gd name="connsiteY23" fmla="*/ 327259 h 3532471"/>
              <a:gd name="connsiteX24" fmla="*/ 567891 w 2926080"/>
              <a:gd name="connsiteY24" fmla="*/ 192505 h 3532471"/>
              <a:gd name="connsiteX0" fmla="*/ 596767 w 2926080"/>
              <a:gd name="connsiteY0" fmla="*/ 192505 h 3532471"/>
              <a:gd name="connsiteX1" fmla="*/ 1097280 w 2926080"/>
              <a:gd name="connsiteY1" fmla="*/ 0 h 3532471"/>
              <a:gd name="connsiteX2" fmla="*/ 1270535 w 2926080"/>
              <a:gd name="connsiteY2" fmla="*/ 0 h 3532471"/>
              <a:gd name="connsiteX3" fmla="*/ 1761424 w 2926080"/>
              <a:gd name="connsiteY3" fmla="*/ 77002 h 3532471"/>
              <a:gd name="connsiteX4" fmla="*/ 1905803 w 2926080"/>
              <a:gd name="connsiteY4" fmla="*/ 105878 h 3532471"/>
              <a:gd name="connsiteX5" fmla="*/ 2435192 w 2926080"/>
              <a:gd name="connsiteY5" fmla="*/ 356134 h 3532471"/>
              <a:gd name="connsiteX6" fmla="*/ 2916455 w 2926080"/>
              <a:gd name="connsiteY6" fmla="*/ 1155031 h 3532471"/>
              <a:gd name="connsiteX7" fmla="*/ 2926080 w 2926080"/>
              <a:gd name="connsiteY7" fmla="*/ 2098307 h 3532471"/>
              <a:gd name="connsiteX8" fmla="*/ 2743200 w 2926080"/>
              <a:gd name="connsiteY8" fmla="*/ 3224463 h 3532471"/>
              <a:gd name="connsiteX9" fmla="*/ 2444817 w 2926080"/>
              <a:gd name="connsiteY9" fmla="*/ 3532471 h 3532471"/>
              <a:gd name="connsiteX10" fmla="*/ 2300438 w 2926080"/>
              <a:gd name="connsiteY10" fmla="*/ 3503595 h 3532471"/>
              <a:gd name="connsiteX11" fmla="*/ 2300438 w 2926080"/>
              <a:gd name="connsiteY11" fmla="*/ 3339966 h 3532471"/>
              <a:gd name="connsiteX12" fmla="*/ 2271563 w 2926080"/>
              <a:gd name="connsiteY12" fmla="*/ 2637322 h 3532471"/>
              <a:gd name="connsiteX13" fmla="*/ 2261937 w 2926080"/>
              <a:gd name="connsiteY13" fmla="*/ 1963553 h 3532471"/>
              <a:gd name="connsiteX14" fmla="*/ 2233061 w 2926080"/>
              <a:gd name="connsiteY14" fmla="*/ 1636294 h 3532471"/>
              <a:gd name="connsiteX15" fmla="*/ 1896177 w 2926080"/>
              <a:gd name="connsiteY15" fmla="*/ 1299410 h 3532471"/>
              <a:gd name="connsiteX16" fmla="*/ 1520792 w 2926080"/>
              <a:gd name="connsiteY16" fmla="*/ 1164657 h 3532471"/>
              <a:gd name="connsiteX17" fmla="*/ 933651 w 2926080"/>
              <a:gd name="connsiteY17" fmla="*/ 962526 h 3532471"/>
              <a:gd name="connsiteX18" fmla="*/ 462013 w 2926080"/>
              <a:gd name="connsiteY18" fmla="*/ 952901 h 3532471"/>
              <a:gd name="connsiteX19" fmla="*/ 154005 w 2926080"/>
              <a:gd name="connsiteY19" fmla="*/ 875899 h 3532471"/>
              <a:gd name="connsiteX20" fmla="*/ 19251 w 2926080"/>
              <a:gd name="connsiteY20" fmla="*/ 741145 h 3532471"/>
              <a:gd name="connsiteX21" fmla="*/ 0 w 2926080"/>
              <a:gd name="connsiteY21" fmla="*/ 548640 h 3532471"/>
              <a:gd name="connsiteX22" fmla="*/ 48127 w 2926080"/>
              <a:gd name="connsiteY22" fmla="*/ 394635 h 3532471"/>
              <a:gd name="connsiteX23" fmla="*/ 134754 w 2926080"/>
              <a:gd name="connsiteY23" fmla="*/ 327259 h 3532471"/>
              <a:gd name="connsiteX24" fmla="*/ 567891 w 2926080"/>
              <a:gd name="connsiteY24" fmla="*/ 192505 h 3532471"/>
              <a:gd name="connsiteX0" fmla="*/ 596767 w 2926080"/>
              <a:gd name="connsiteY0" fmla="*/ 192505 h 3532471"/>
              <a:gd name="connsiteX1" fmla="*/ 1097280 w 2926080"/>
              <a:gd name="connsiteY1" fmla="*/ 0 h 3532471"/>
              <a:gd name="connsiteX2" fmla="*/ 1270535 w 2926080"/>
              <a:gd name="connsiteY2" fmla="*/ 0 h 3532471"/>
              <a:gd name="connsiteX3" fmla="*/ 1761424 w 2926080"/>
              <a:gd name="connsiteY3" fmla="*/ 77002 h 3532471"/>
              <a:gd name="connsiteX4" fmla="*/ 1905803 w 2926080"/>
              <a:gd name="connsiteY4" fmla="*/ 105878 h 3532471"/>
              <a:gd name="connsiteX5" fmla="*/ 2435192 w 2926080"/>
              <a:gd name="connsiteY5" fmla="*/ 356134 h 3532471"/>
              <a:gd name="connsiteX6" fmla="*/ 2916455 w 2926080"/>
              <a:gd name="connsiteY6" fmla="*/ 1155031 h 3532471"/>
              <a:gd name="connsiteX7" fmla="*/ 2926080 w 2926080"/>
              <a:gd name="connsiteY7" fmla="*/ 2098307 h 3532471"/>
              <a:gd name="connsiteX8" fmla="*/ 2743200 w 2926080"/>
              <a:gd name="connsiteY8" fmla="*/ 3224463 h 3532471"/>
              <a:gd name="connsiteX9" fmla="*/ 2444817 w 2926080"/>
              <a:gd name="connsiteY9" fmla="*/ 3532471 h 3532471"/>
              <a:gd name="connsiteX10" fmla="*/ 2300438 w 2926080"/>
              <a:gd name="connsiteY10" fmla="*/ 3503595 h 3532471"/>
              <a:gd name="connsiteX11" fmla="*/ 2300438 w 2926080"/>
              <a:gd name="connsiteY11" fmla="*/ 3339966 h 3532471"/>
              <a:gd name="connsiteX12" fmla="*/ 2271563 w 2926080"/>
              <a:gd name="connsiteY12" fmla="*/ 2637322 h 3532471"/>
              <a:gd name="connsiteX13" fmla="*/ 2261937 w 2926080"/>
              <a:gd name="connsiteY13" fmla="*/ 1963553 h 3532471"/>
              <a:gd name="connsiteX14" fmla="*/ 2233061 w 2926080"/>
              <a:gd name="connsiteY14" fmla="*/ 1636294 h 3532471"/>
              <a:gd name="connsiteX15" fmla="*/ 1896177 w 2926080"/>
              <a:gd name="connsiteY15" fmla="*/ 1299410 h 3532471"/>
              <a:gd name="connsiteX16" fmla="*/ 1520792 w 2926080"/>
              <a:gd name="connsiteY16" fmla="*/ 1164657 h 3532471"/>
              <a:gd name="connsiteX17" fmla="*/ 933651 w 2926080"/>
              <a:gd name="connsiteY17" fmla="*/ 962526 h 3532471"/>
              <a:gd name="connsiteX18" fmla="*/ 462013 w 2926080"/>
              <a:gd name="connsiteY18" fmla="*/ 952901 h 3532471"/>
              <a:gd name="connsiteX19" fmla="*/ 154005 w 2926080"/>
              <a:gd name="connsiteY19" fmla="*/ 875899 h 3532471"/>
              <a:gd name="connsiteX20" fmla="*/ 19251 w 2926080"/>
              <a:gd name="connsiteY20" fmla="*/ 741145 h 3532471"/>
              <a:gd name="connsiteX21" fmla="*/ 0 w 2926080"/>
              <a:gd name="connsiteY21" fmla="*/ 548640 h 3532471"/>
              <a:gd name="connsiteX22" fmla="*/ 48127 w 2926080"/>
              <a:gd name="connsiteY22" fmla="*/ 394635 h 3532471"/>
              <a:gd name="connsiteX23" fmla="*/ 134754 w 2926080"/>
              <a:gd name="connsiteY23" fmla="*/ 327259 h 3532471"/>
              <a:gd name="connsiteX24" fmla="*/ 567891 w 2926080"/>
              <a:gd name="connsiteY24" fmla="*/ 192505 h 3532471"/>
              <a:gd name="connsiteX0" fmla="*/ 596767 w 2926080"/>
              <a:gd name="connsiteY0" fmla="*/ 192505 h 3532471"/>
              <a:gd name="connsiteX1" fmla="*/ 1097280 w 2926080"/>
              <a:gd name="connsiteY1" fmla="*/ 0 h 3532471"/>
              <a:gd name="connsiteX2" fmla="*/ 1270535 w 2926080"/>
              <a:gd name="connsiteY2" fmla="*/ 0 h 3532471"/>
              <a:gd name="connsiteX3" fmla="*/ 1761424 w 2926080"/>
              <a:gd name="connsiteY3" fmla="*/ 77002 h 3532471"/>
              <a:gd name="connsiteX4" fmla="*/ 1905803 w 2926080"/>
              <a:gd name="connsiteY4" fmla="*/ 105878 h 3532471"/>
              <a:gd name="connsiteX5" fmla="*/ 2435192 w 2926080"/>
              <a:gd name="connsiteY5" fmla="*/ 356134 h 3532471"/>
              <a:gd name="connsiteX6" fmla="*/ 2916455 w 2926080"/>
              <a:gd name="connsiteY6" fmla="*/ 1155031 h 3532471"/>
              <a:gd name="connsiteX7" fmla="*/ 2926080 w 2926080"/>
              <a:gd name="connsiteY7" fmla="*/ 2098307 h 3532471"/>
              <a:gd name="connsiteX8" fmla="*/ 2743200 w 2926080"/>
              <a:gd name="connsiteY8" fmla="*/ 3224463 h 3532471"/>
              <a:gd name="connsiteX9" fmla="*/ 2444817 w 2926080"/>
              <a:gd name="connsiteY9" fmla="*/ 3532471 h 3532471"/>
              <a:gd name="connsiteX10" fmla="*/ 2300438 w 2926080"/>
              <a:gd name="connsiteY10" fmla="*/ 3503595 h 3532471"/>
              <a:gd name="connsiteX11" fmla="*/ 2300438 w 2926080"/>
              <a:gd name="connsiteY11" fmla="*/ 3339966 h 3532471"/>
              <a:gd name="connsiteX12" fmla="*/ 2271563 w 2926080"/>
              <a:gd name="connsiteY12" fmla="*/ 2637322 h 3532471"/>
              <a:gd name="connsiteX13" fmla="*/ 2261937 w 2926080"/>
              <a:gd name="connsiteY13" fmla="*/ 1963553 h 3532471"/>
              <a:gd name="connsiteX14" fmla="*/ 2233061 w 2926080"/>
              <a:gd name="connsiteY14" fmla="*/ 1636294 h 3532471"/>
              <a:gd name="connsiteX15" fmla="*/ 1896177 w 2926080"/>
              <a:gd name="connsiteY15" fmla="*/ 1299410 h 3532471"/>
              <a:gd name="connsiteX16" fmla="*/ 1520792 w 2926080"/>
              <a:gd name="connsiteY16" fmla="*/ 1164657 h 3532471"/>
              <a:gd name="connsiteX17" fmla="*/ 933651 w 2926080"/>
              <a:gd name="connsiteY17" fmla="*/ 962526 h 3532471"/>
              <a:gd name="connsiteX18" fmla="*/ 462013 w 2926080"/>
              <a:gd name="connsiteY18" fmla="*/ 952901 h 3532471"/>
              <a:gd name="connsiteX19" fmla="*/ 154005 w 2926080"/>
              <a:gd name="connsiteY19" fmla="*/ 875899 h 3532471"/>
              <a:gd name="connsiteX20" fmla="*/ 19251 w 2926080"/>
              <a:gd name="connsiteY20" fmla="*/ 741145 h 3532471"/>
              <a:gd name="connsiteX21" fmla="*/ 0 w 2926080"/>
              <a:gd name="connsiteY21" fmla="*/ 548640 h 3532471"/>
              <a:gd name="connsiteX22" fmla="*/ 48127 w 2926080"/>
              <a:gd name="connsiteY22" fmla="*/ 394635 h 3532471"/>
              <a:gd name="connsiteX23" fmla="*/ 134754 w 2926080"/>
              <a:gd name="connsiteY23" fmla="*/ 327259 h 3532471"/>
              <a:gd name="connsiteX24" fmla="*/ 567891 w 2926080"/>
              <a:gd name="connsiteY24" fmla="*/ 192505 h 3532471"/>
              <a:gd name="connsiteX0" fmla="*/ 596767 w 2926080"/>
              <a:gd name="connsiteY0" fmla="*/ 192505 h 3532471"/>
              <a:gd name="connsiteX1" fmla="*/ 1097280 w 2926080"/>
              <a:gd name="connsiteY1" fmla="*/ 0 h 3532471"/>
              <a:gd name="connsiteX2" fmla="*/ 1270535 w 2926080"/>
              <a:gd name="connsiteY2" fmla="*/ 0 h 3532471"/>
              <a:gd name="connsiteX3" fmla="*/ 1761424 w 2926080"/>
              <a:gd name="connsiteY3" fmla="*/ 77002 h 3532471"/>
              <a:gd name="connsiteX4" fmla="*/ 1905803 w 2926080"/>
              <a:gd name="connsiteY4" fmla="*/ 105878 h 3532471"/>
              <a:gd name="connsiteX5" fmla="*/ 2435192 w 2926080"/>
              <a:gd name="connsiteY5" fmla="*/ 356134 h 3532471"/>
              <a:gd name="connsiteX6" fmla="*/ 2916455 w 2926080"/>
              <a:gd name="connsiteY6" fmla="*/ 1155031 h 3532471"/>
              <a:gd name="connsiteX7" fmla="*/ 2926080 w 2926080"/>
              <a:gd name="connsiteY7" fmla="*/ 2098307 h 3532471"/>
              <a:gd name="connsiteX8" fmla="*/ 2743200 w 2926080"/>
              <a:gd name="connsiteY8" fmla="*/ 3224463 h 3532471"/>
              <a:gd name="connsiteX9" fmla="*/ 2444817 w 2926080"/>
              <a:gd name="connsiteY9" fmla="*/ 3532471 h 3532471"/>
              <a:gd name="connsiteX10" fmla="*/ 2300438 w 2926080"/>
              <a:gd name="connsiteY10" fmla="*/ 3503595 h 3532471"/>
              <a:gd name="connsiteX11" fmla="*/ 2300438 w 2926080"/>
              <a:gd name="connsiteY11" fmla="*/ 3339966 h 3532471"/>
              <a:gd name="connsiteX12" fmla="*/ 2271563 w 2926080"/>
              <a:gd name="connsiteY12" fmla="*/ 2637322 h 3532471"/>
              <a:gd name="connsiteX13" fmla="*/ 2261937 w 2926080"/>
              <a:gd name="connsiteY13" fmla="*/ 1963553 h 3532471"/>
              <a:gd name="connsiteX14" fmla="*/ 2233061 w 2926080"/>
              <a:gd name="connsiteY14" fmla="*/ 1636294 h 3532471"/>
              <a:gd name="connsiteX15" fmla="*/ 1896177 w 2926080"/>
              <a:gd name="connsiteY15" fmla="*/ 1299410 h 3532471"/>
              <a:gd name="connsiteX16" fmla="*/ 1520792 w 2926080"/>
              <a:gd name="connsiteY16" fmla="*/ 1164657 h 3532471"/>
              <a:gd name="connsiteX17" fmla="*/ 933651 w 2926080"/>
              <a:gd name="connsiteY17" fmla="*/ 962526 h 3532471"/>
              <a:gd name="connsiteX18" fmla="*/ 462013 w 2926080"/>
              <a:gd name="connsiteY18" fmla="*/ 952901 h 3532471"/>
              <a:gd name="connsiteX19" fmla="*/ 154005 w 2926080"/>
              <a:gd name="connsiteY19" fmla="*/ 875899 h 3532471"/>
              <a:gd name="connsiteX20" fmla="*/ 19251 w 2926080"/>
              <a:gd name="connsiteY20" fmla="*/ 741145 h 3532471"/>
              <a:gd name="connsiteX21" fmla="*/ 0 w 2926080"/>
              <a:gd name="connsiteY21" fmla="*/ 548640 h 3532471"/>
              <a:gd name="connsiteX22" fmla="*/ 48127 w 2926080"/>
              <a:gd name="connsiteY22" fmla="*/ 394635 h 3532471"/>
              <a:gd name="connsiteX23" fmla="*/ 134754 w 2926080"/>
              <a:gd name="connsiteY23" fmla="*/ 327259 h 3532471"/>
              <a:gd name="connsiteX24" fmla="*/ 567891 w 2926080"/>
              <a:gd name="connsiteY24" fmla="*/ 192505 h 3532471"/>
              <a:gd name="connsiteX0" fmla="*/ 596767 w 2926080"/>
              <a:gd name="connsiteY0" fmla="*/ 192505 h 3532471"/>
              <a:gd name="connsiteX1" fmla="*/ 1097280 w 2926080"/>
              <a:gd name="connsiteY1" fmla="*/ 0 h 3532471"/>
              <a:gd name="connsiteX2" fmla="*/ 1270535 w 2926080"/>
              <a:gd name="connsiteY2" fmla="*/ 0 h 3532471"/>
              <a:gd name="connsiteX3" fmla="*/ 1761424 w 2926080"/>
              <a:gd name="connsiteY3" fmla="*/ 77002 h 3532471"/>
              <a:gd name="connsiteX4" fmla="*/ 1905803 w 2926080"/>
              <a:gd name="connsiteY4" fmla="*/ 105878 h 3532471"/>
              <a:gd name="connsiteX5" fmla="*/ 2435192 w 2926080"/>
              <a:gd name="connsiteY5" fmla="*/ 356134 h 3532471"/>
              <a:gd name="connsiteX6" fmla="*/ 2916455 w 2926080"/>
              <a:gd name="connsiteY6" fmla="*/ 1155031 h 3532471"/>
              <a:gd name="connsiteX7" fmla="*/ 2926080 w 2926080"/>
              <a:gd name="connsiteY7" fmla="*/ 2098307 h 3532471"/>
              <a:gd name="connsiteX8" fmla="*/ 2743200 w 2926080"/>
              <a:gd name="connsiteY8" fmla="*/ 3224463 h 3532471"/>
              <a:gd name="connsiteX9" fmla="*/ 2444817 w 2926080"/>
              <a:gd name="connsiteY9" fmla="*/ 3532471 h 3532471"/>
              <a:gd name="connsiteX10" fmla="*/ 2300438 w 2926080"/>
              <a:gd name="connsiteY10" fmla="*/ 3503595 h 3532471"/>
              <a:gd name="connsiteX11" fmla="*/ 2300438 w 2926080"/>
              <a:gd name="connsiteY11" fmla="*/ 3339966 h 3532471"/>
              <a:gd name="connsiteX12" fmla="*/ 2271563 w 2926080"/>
              <a:gd name="connsiteY12" fmla="*/ 2637322 h 3532471"/>
              <a:gd name="connsiteX13" fmla="*/ 2261937 w 2926080"/>
              <a:gd name="connsiteY13" fmla="*/ 1963553 h 3532471"/>
              <a:gd name="connsiteX14" fmla="*/ 2233061 w 2926080"/>
              <a:gd name="connsiteY14" fmla="*/ 1636294 h 3532471"/>
              <a:gd name="connsiteX15" fmla="*/ 1896177 w 2926080"/>
              <a:gd name="connsiteY15" fmla="*/ 1299410 h 3532471"/>
              <a:gd name="connsiteX16" fmla="*/ 1520792 w 2926080"/>
              <a:gd name="connsiteY16" fmla="*/ 1164657 h 3532471"/>
              <a:gd name="connsiteX17" fmla="*/ 933651 w 2926080"/>
              <a:gd name="connsiteY17" fmla="*/ 962526 h 3532471"/>
              <a:gd name="connsiteX18" fmla="*/ 462013 w 2926080"/>
              <a:gd name="connsiteY18" fmla="*/ 952901 h 3532471"/>
              <a:gd name="connsiteX19" fmla="*/ 154005 w 2926080"/>
              <a:gd name="connsiteY19" fmla="*/ 875899 h 3532471"/>
              <a:gd name="connsiteX20" fmla="*/ 19251 w 2926080"/>
              <a:gd name="connsiteY20" fmla="*/ 741145 h 3532471"/>
              <a:gd name="connsiteX21" fmla="*/ 0 w 2926080"/>
              <a:gd name="connsiteY21" fmla="*/ 548640 h 3532471"/>
              <a:gd name="connsiteX22" fmla="*/ 48127 w 2926080"/>
              <a:gd name="connsiteY22" fmla="*/ 394635 h 3532471"/>
              <a:gd name="connsiteX23" fmla="*/ 134754 w 2926080"/>
              <a:gd name="connsiteY23" fmla="*/ 327259 h 3532471"/>
              <a:gd name="connsiteX24" fmla="*/ 567891 w 2926080"/>
              <a:gd name="connsiteY24" fmla="*/ 192505 h 3532471"/>
              <a:gd name="connsiteX0" fmla="*/ 596767 w 2926080"/>
              <a:gd name="connsiteY0" fmla="*/ 192505 h 3552851"/>
              <a:gd name="connsiteX1" fmla="*/ 1097280 w 2926080"/>
              <a:gd name="connsiteY1" fmla="*/ 0 h 3552851"/>
              <a:gd name="connsiteX2" fmla="*/ 1270535 w 2926080"/>
              <a:gd name="connsiteY2" fmla="*/ 0 h 3552851"/>
              <a:gd name="connsiteX3" fmla="*/ 1761424 w 2926080"/>
              <a:gd name="connsiteY3" fmla="*/ 77002 h 3552851"/>
              <a:gd name="connsiteX4" fmla="*/ 1905803 w 2926080"/>
              <a:gd name="connsiteY4" fmla="*/ 105878 h 3552851"/>
              <a:gd name="connsiteX5" fmla="*/ 2435192 w 2926080"/>
              <a:gd name="connsiteY5" fmla="*/ 356134 h 3552851"/>
              <a:gd name="connsiteX6" fmla="*/ 2916455 w 2926080"/>
              <a:gd name="connsiteY6" fmla="*/ 1155031 h 3552851"/>
              <a:gd name="connsiteX7" fmla="*/ 2926080 w 2926080"/>
              <a:gd name="connsiteY7" fmla="*/ 2098307 h 3552851"/>
              <a:gd name="connsiteX8" fmla="*/ 2743200 w 2926080"/>
              <a:gd name="connsiteY8" fmla="*/ 3224463 h 3552851"/>
              <a:gd name="connsiteX9" fmla="*/ 2444817 w 2926080"/>
              <a:gd name="connsiteY9" fmla="*/ 3532471 h 3552851"/>
              <a:gd name="connsiteX10" fmla="*/ 2300438 w 2926080"/>
              <a:gd name="connsiteY10" fmla="*/ 3503595 h 3552851"/>
              <a:gd name="connsiteX11" fmla="*/ 2300438 w 2926080"/>
              <a:gd name="connsiteY11" fmla="*/ 3339966 h 3552851"/>
              <a:gd name="connsiteX12" fmla="*/ 2271563 w 2926080"/>
              <a:gd name="connsiteY12" fmla="*/ 2637322 h 3552851"/>
              <a:gd name="connsiteX13" fmla="*/ 2261937 w 2926080"/>
              <a:gd name="connsiteY13" fmla="*/ 1963553 h 3552851"/>
              <a:gd name="connsiteX14" fmla="*/ 2233061 w 2926080"/>
              <a:gd name="connsiteY14" fmla="*/ 1636294 h 3552851"/>
              <a:gd name="connsiteX15" fmla="*/ 1896177 w 2926080"/>
              <a:gd name="connsiteY15" fmla="*/ 1299410 h 3552851"/>
              <a:gd name="connsiteX16" fmla="*/ 1520792 w 2926080"/>
              <a:gd name="connsiteY16" fmla="*/ 1164657 h 3552851"/>
              <a:gd name="connsiteX17" fmla="*/ 933651 w 2926080"/>
              <a:gd name="connsiteY17" fmla="*/ 962526 h 3552851"/>
              <a:gd name="connsiteX18" fmla="*/ 462013 w 2926080"/>
              <a:gd name="connsiteY18" fmla="*/ 952901 h 3552851"/>
              <a:gd name="connsiteX19" fmla="*/ 154005 w 2926080"/>
              <a:gd name="connsiteY19" fmla="*/ 875899 h 3552851"/>
              <a:gd name="connsiteX20" fmla="*/ 19251 w 2926080"/>
              <a:gd name="connsiteY20" fmla="*/ 741145 h 3552851"/>
              <a:gd name="connsiteX21" fmla="*/ 0 w 2926080"/>
              <a:gd name="connsiteY21" fmla="*/ 548640 h 3552851"/>
              <a:gd name="connsiteX22" fmla="*/ 48127 w 2926080"/>
              <a:gd name="connsiteY22" fmla="*/ 394635 h 3552851"/>
              <a:gd name="connsiteX23" fmla="*/ 134754 w 2926080"/>
              <a:gd name="connsiteY23" fmla="*/ 327259 h 3552851"/>
              <a:gd name="connsiteX24" fmla="*/ 567891 w 2926080"/>
              <a:gd name="connsiteY24" fmla="*/ 192505 h 3552851"/>
              <a:gd name="connsiteX0" fmla="*/ 596767 w 2926080"/>
              <a:gd name="connsiteY0" fmla="*/ 192505 h 3535860"/>
              <a:gd name="connsiteX1" fmla="*/ 1097280 w 2926080"/>
              <a:gd name="connsiteY1" fmla="*/ 0 h 3535860"/>
              <a:gd name="connsiteX2" fmla="*/ 1270535 w 2926080"/>
              <a:gd name="connsiteY2" fmla="*/ 0 h 3535860"/>
              <a:gd name="connsiteX3" fmla="*/ 1761424 w 2926080"/>
              <a:gd name="connsiteY3" fmla="*/ 77002 h 3535860"/>
              <a:gd name="connsiteX4" fmla="*/ 1905803 w 2926080"/>
              <a:gd name="connsiteY4" fmla="*/ 105878 h 3535860"/>
              <a:gd name="connsiteX5" fmla="*/ 2435192 w 2926080"/>
              <a:gd name="connsiteY5" fmla="*/ 356134 h 3535860"/>
              <a:gd name="connsiteX6" fmla="*/ 2916455 w 2926080"/>
              <a:gd name="connsiteY6" fmla="*/ 1155031 h 3535860"/>
              <a:gd name="connsiteX7" fmla="*/ 2926080 w 2926080"/>
              <a:gd name="connsiteY7" fmla="*/ 2098307 h 3535860"/>
              <a:gd name="connsiteX8" fmla="*/ 2743200 w 2926080"/>
              <a:gd name="connsiteY8" fmla="*/ 3224463 h 3535860"/>
              <a:gd name="connsiteX9" fmla="*/ 2444817 w 2926080"/>
              <a:gd name="connsiteY9" fmla="*/ 3532471 h 3535860"/>
              <a:gd name="connsiteX10" fmla="*/ 2300438 w 2926080"/>
              <a:gd name="connsiteY10" fmla="*/ 3339966 h 3535860"/>
              <a:gd name="connsiteX11" fmla="*/ 2271563 w 2926080"/>
              <a:gd name="connsiteY11" fmla="*/ 2637322 h 3535860"/>
              <a:gd name="connsiteX12" fmla="*/ 2261937 w 2926080"/>
              <a:gd name="connsiteY12" fmla="*/ 1963553 h 3535860"/>
              <a:gd name="connsiteX13" fmla="*/ 2233061 w 2926080"/>
              <a:gd name="connsiteY13" fmla="*/ 1636294 h 3535860"/>
              <a:gd name="connsiteX14" fmla="*/ 1896177 w 2926080"/>
              <a:gd name="connsiteY14" fmla="*/ 1299410 h 3535860"/>
              <a:gd name="connsiteX15" fmla="*/ 1520792 w 2926080"/>
              <a:gd name="connsiteY15" fmla="*/ 1164657 h 3535860"/>
              <a:gd name="connsiteX16" fmla="*/ 933651 w 2926080"/>
              <a:gd name="connsiteY16" fmla="*/ 962526 h 3535860"/>
              <a:gd name="connsiteX17" fmla="*/ 462013 w 2926080"/>
              <a:gd name="connsiteY17" fmla="*/ 952901 h 3535860"/>
              <a:gd name="connsiteX18" fmla="*/ 154005 w 2926080"/>
              <a:gd name="connsiteY18" fmla="*/ 875899 h 3535860"/>
              <a:gd name="connsiteX19" fmla="*/ 19251 w 2926080"/>
              <a:gd name="connsiteY19" fmla="*/ 741145 h 3535860"/>
              <a:gd name="connsiteX20" fmla="*/ 0 w 2926080"/>
              <a:gd name="connsiteY20" fmla="*/ 548640 h 3535860"/>
              <a:gd name="connsiteX21" fmla="*/ 48127 w 2926080"/>
              <a:gd name="connsiteY21" fmla="*/ 394635 h 3535860"/>
              <a:gd name="connsiteX22" fmla="*/ 134754 w 2926080"/>
              <a:gd name="connsiteY22" fmla="*/ 327259 h 3535860"/>
              <a:gd name="connsiteX23" fmla="*/ 567891 w 2926080"/>
              <a:gd name="connsiteY23" fmla="*/ 192505 h 3535860"/>
              <a:gd name="connsiteX0" fmla="*/ 596767 w 2926080"/>
              <a:gd name="connsiteY0" fmla="*/ 192505 h 3535860"/>
              <a:gd name="connsiteX1" fmla="*/ 1097280 w 2926080"/>
              <a:gd name="connsiteY1" fmla="*/ 0 h 3535860"/>
              <a:gd name="connsiteX2" fmla="*/ 1761424 w 2926080"/>
              <a:gd name="connsiteY2" fmla="*/ 77002 h 3535860"/>
              <a:gd name="connsiteX3" fmla="*/ 1905803 w 2926080"/>
              <a:gd name="connsiteY3" fmla="*/ 105878 h 3535860"/>
              <a:gd name="connsiteX4" fmla="*/ 2435192 w 2926080"/>
              <a:gd name="connsiteY4" fmla="*/ 356134 h 3535860"/>
              <a:gd name="connsiteX5" fmla="*/ 2916455 w 2926080"/>
              <a:gd name="connsiteY5" fmla="*/ 1155031 h 3535860"/>
              <a:gd name="connsiteX6" fmla="*/ 2926080 w 2926080"/>
              <a:gd name="connsiteY6" fmla="*/ 2098307 h 3535860"/>
              <a:gd name="connsiteX7" fmla="*/ 2743200 w 2926080"/>
              <a:gd name="connsiteY7" fmla="*/ 3224463 h 3535860"/>
              <a:gd name="connsiteX8" fmla="*/ 2444817 w 2926080"/>
              <a:gd name="connsiteY8" fmla="*/ 3532471 h 3535860"/>
              <a:gd name="connsiteX9" fmla="*/ 2300438 w 2926080"/>
              <a:gd name="connsiteY9" fmla="*/ 3339966 h 3535860"/>
              <a:gd name="connsiteX10" fmla="*/ 2271563 w 2926080"/>
              <a:gd name="connsiteY10" fmla="*/ 2637322 h 3535860"/>
              <a:gd name="connsiteX11" fmla="*/ 2261937 w 2926080"/>
              <a:gd name="connsiteY11" fmla="*/ 1963553 h 3535860"/>
              <a:gd name="connsiteX12" fmla="*/ 2233061 w 2926080"/>
              <a:gd name="connsiteY12" fmla="*/ 1636294 h 3535860"/>
              <a:gd name="connsiteX13" fmla="*/ 1896177 w 2926080"/>
              <a:gd name="connsiteY13" fmla="*/ 1299410 h 3535860"/>
              <a:gd name="connsiteX14" fmla="*/ 1520792 w 2926080"/>
              <a:gd name="connsiteY14" fmla="*/ 1164657 h 3535860"/>
              <a:gd name="connsiteX15" fmla="*/ 933651 w 2926080"/>
              <a:gd name="connsiteY15" fmla="*/ 962526 h 3535860"/>
              <a:gd name="connsiteX16" fmla="*/ 462013 w 2926080"/>
              <a:gd name="connsiteY16" fmla="*/ 952901 h 3535860"/>
              <a:gd name="connsiteX17" fmla="*/ 154005 w 2926080"/>
              <a:gd name="connsiteY17" fmla="*/ 875899 h 3535860"/>
              <a:gd name="connsiteX18" fmla="*/ 19251 w 2926080"/>
              <a:gd name="connsiteY18" fmla="*/ 741145 h 3535860"/>
              <a:gd name="connsiteX19" fmla="*/ 0 w 2926080"/>
              <a:gd name="connsiteY19" fmla="*/ 548640 h 3535860"/>
              <a:gd name="connsiteX20" fmla="*/ 48127 w 2926080"/>
              <a:gd name="connsiteY20" fmla="*/ 394635 h 3535860"/>
              <a:gd name="connsiteX21" fmla="*/ 134754 w 2926080"/>
              <a:gd name="connsiteY21" fmla="*/ 327259 h 3535860"/>
              <a:gd name="connsiteX22" fmla="*/ 567891 w 2926080"/>
              <a:gd name="connsiteY22" fmla="*/ 192505 h 3535860"/>
              <a:gd name="connsiteX0" fmla="*/ 596767 w 2926080"/>
              <a:gd name="connsiteY0" fmla="*/ 195517 h 3538872"/>
              <a:gd name="connsiteX1" fmla="*/ 1097280 w 2926080"/>
              <a:gd name="connsiteY1" fmla="*/ 3012 h 3538872"/>
              <a:gd name="connsiteX2" fmla="*/ 1761424 w 2926080"/>
              <a:gd name="connsiteY2" fmla="*/ 80014 h 3538872"/>
              <a:gd name="connsiteX3" fmla="*/ 1905803 w 2926080"/>
              <a:gd name="connsiteY3" fmla="*/ 108890 h 3538872"/>
              <a:gd name="connsiteX4" fmla="*/ 2435192 w 2926080"/>
              <a:gd name="connsiteY4" fmla="*/ 359146 h 3538872"/>
              <a:gd name="connsiteX5" fmla="*/ 2916455 w 2926080"/>
              <a:gd name="connsiteY5" fmla="*/ 1158043 h 3538872"/>
              <a:gd name="connsiteX6" fmla="*/ 2926080 w 2926080"/>
              <a:gd name="connsiteY6" fmla="*/ 2101319 h 3538872"/>
              <a:gd name="connsiteX7" fmla="*/ 2743200 w 2926080"/>
              <a:gd name="connsiteY7" fmla="*/ 3227475 h 3538872"/>
              <a:gd name="connsiteX8" fmla="*/ 2444817 w 2926080"/>
              <a:gd name="connsiteY8" fmla="*/ 3535483 h 3538872"/>
              <a:gd name="connsiteX9" fmla="*/ 2300438 w 2926080"/>
              <a:gd name="connsiteY9" fmla="*/ 3342978 h 3538872"/>
              <a:gd name="connsiteX10" fmla="*/ 2271563 w 2926080"/>
              <a:gd name="connsiteY10" fmla="*/ 2640334 h 3538872"/>
              <a:gd name="connsiteX11" fmla="*/ 2261937 w 2926080"/>
              <a:gd name="connsiteY11" fmla="*/ 1966565 h 3538872"/>
              <a:gd name="connsiteX12" fmla="*/ 2233061 w 2926080"/>
              <a:gd name="connsiteY12" fmla="*/ 1639306 h 3538872"/>
              <a:gd name="connsiteX13" fmla="*/ 1896177 w 2926080"/>
              <a:gd name="connsiteY13" fmla="*/ 1302422 h 3538872"/>
              <a:gd name="connsiteX14" fmla="*/ 1520792 w 2926080"/>
              <a:gd name="connsiteY14" fmla="*/ 1167669 h 3538872"/>
              <a:gd name="connsiteX15" fmla="*/ 933651 w 2926080"/>
              <a:gd name="connsiteY15" fmla="*/ 965538 h 3538872"/>
              <a:gd name="connsiteX16" fmla="*/ 462013 w 2926080"/>
              <a:gd name="connsiteY16" fmla="*/ 955913 h 3538872"/>
              <a:gd name="connsiteX17" fmla="*/ 154005 w 2926080"/>
              <a:gd name="connsiteY17" fmla="*/ 878911 h 3538872"/>
              <a:gd name="connsiteX18" fmla="*/ 19251 w 2926080"/>
              <a:gd name="connsiteY18" fmla="*/ 744157 h 3538872"/>
              <a:gd name="connsiteX19" fmla="*/ 0 w 2926080"/>
              <a:gd name="connsiteY19" fmla="*/ 551652 h 3538872"/>
              <a:gd name="connsiteX20" fmla="*/ 48127 w 2926080"/>
              <a:gd name="connsiteY20" fmla="*/ 397647 h 3538872"/>
              <a:gd name="connsiteX21" fmla="*/ 134754 w 2926080"/>
              <a:gd name="connsiteY21" fmla="*/ 330271 h 3538872"/>
              <a:gd name="connsiteX22" fmla="*/ 567891 w 2926080"/>
              <a:gd name="connsiteY22" fmla="*/ 195517 h 3538872"/>
              <a:gd name="connsiteX0" fmla="*/ 1564200 w 3893513"/>
              <a:gd name="connsiteY0" fmla="*/ 195517 h 3538872"/>
              <a:gd name="connsiteX1" fmla="*/ 2064713 w 3893513"/>
              <a:gd name="connsiteY1" fmla="*/ 3012 h 3538872"/>
              <a:gd name="connsiteX2" fmla="*/ 2728857 w 3893513"/>
              <a:gd name="connsiteY2" fmla="*/ 80014 h 3538872"/>
              <a:gd name="connsiteX3" fmla="*/ 2873236 w 3893513"/>
              <a:gd name="connsiteY3" fmla="*/ 108890 h 3538872"/>
              <a:gd name="connsiteX4" fmla="*/ 3402625 w 3893513"/>
              <a:gd name="connsiteY4" fmla="*/ 359146 h 3538872"/>
              <a:gd name="connsiteX5" fmla="*/ 3883888 w 3893513"/>
              <a:gd name="connsiteY5" fmla="*/ 1158043 h 3538872"/>
              <a:gd name="connsiteX6" fmla="*/ 3893513 w 3893513"/>
              <a:gd name="connsiteY6" fmla="*/ 2101319 h 3538872"/>
              <a:gd name="connsiteX7" fmla="*/ 3710633 w 3893513"/>
              <a:gd name="connsiteY7" fmla="*/ 3227475 h 3538872"/>
              <a:gd name="connsiteX8" fmla="*/ 3412250 w 3893513"/>
              <a:gd name="connsiteY8" fmla="*/ 3535483 h 3538872"/>
              <a:gd name="connsiteX9" fmla="*/ 3267871 w 3893513"/>
              <a:gd name="connsiteY9" fmla="*/ 3342978 h 3538872"/>
              <a:gd name="connsiteX10" fmla="*/ 3238996 w 3893513"/>
              <a:gd name="connsiteY10" fmla="*/ 2640334 h 3538872"/>
              <a:gd name="connsiteX11" fmla="*/ 3229370 w 3893513"/>
              <a:gd name="connsiteY11" fmla="*/ 1966565 h 3538872"/>
              <a:gd name="connsiteX12" fmla="*/ 3200494 w 3893513"/>
              <a:gd name="connsiteY12" fmla="*/ 1639306 h 3538872"/>
              <a:gd name="connsiteX13" fmla="*/ 2863610 w 3893513"/>
              <a:gd name="connsiteY13" fmla="*/ 1302422 h 3538872"/>
              <a:gd name="connsiteX14" fmla="*/ 2488225 w 3893513"/>
              <a:gd name="connsiteY14" fmla="*/ 1167669 h 3538872"/>
              <a:gd name="connsiteX15" fmla="*/ 1901084 w 3893513"/>
              <a:gd name="connsiteY15" fmla="*/ 965538 h 3538872"/>
              <a:gd name="connsiteX16" fmla="*/ 1429446 w 3893513"/>
              <a:gd name="connsiteY16" fmla="*/ 955913 h 3538872"/>
              <a:gd name="connsiteX17" fmla="*/ 1121438 w 3893513"/>
              <a:gd name="connsiteY17" fmla="*/ 878911 h 3538872"/>
              <a:gd name="connsiteX18" fmla="*/ 986684 w 3893513"/>
              <a:gd name="connsiteY18" fmla="*/ 744157 h 3538872"/>
              <a:gd name="connsiteX19" fmla="*/ 967433 w 3893513"/>
              <a:gd name="connsiteY19" fmla="*/ 551652 h 3538872"/>
              <a:gd name="connsiteX20" fmla="*/ 0 w 3893513"/>
              <a:gd name="connsiteY20" fmla="*/ 26818 h 3538872"/>
              <a:gd name="connsiteX21" fmla="*/ 1102187 w 3893513"/>
              <a:gd name="connsiteY21" fmla="*/ 330271 h 3538872"/>
              <a:gd name="connsiteX22" fmla="*/ 1535324 w 3893513"/>
              <a:gd name="connsiteY22" fmla="*/ 195517 h 3538872"/>
              <a:gd name="connsiteX0" fmla="*/ 1564200 w 3893513"/>
              <a:gd name="connsiteY0" fmla="*/ 195517 h 3538872"/>
              <a:gd name="connsiteX1" fmla="*/ 2064713 w 3893513"/>
              <a:gd name="connsiteY1" fmla="*/ 3012 h 3538872"/>
              <a:gd name="connsiteX2" fmla="*/ 2728857 w 3893513"/>
              <a:gd name="connsiteY2" fmla="*/ 80014 h 3538872"/>
              <a:gd name="connsiteX3" fmla="*/ 2873236 w 3893513"/>
              <a:gd name="connsiteY3" fmla="*/ 108890 h 3538872"/>
              <a:gd name="connsiteX4" fmla="*/ 3402625 w 3893513"/>
              <a:gd name="connsiteY4" fmla="*/ 359146 h 3538872"/>
              <a:gd name="connsiteX5" fmla="*/ 3883888 w 3893513"/>
              <a:gd name="connsiteY5" fmla="*/ 1158043 h 3538872"/>
              <a:gd name="connsiteX6" fmla="*/ 3893513 w 3893513"/>
              <a:gd name="connsiteY6" fmla="*/ 2101319 h 3538872"/>
              <a:gd name="connsiteX7" fmla="*/ 3710633 w 3893513"/>
              <a:gd name="connsiteY7" fmla="*/ 3227475 h 3538872"/>
              <a:gd name="connsiteX8" fmla="*/ 3412250 w 3893513"/>
              <a:gd name="connsiteY8" fmla="*/ 3535483 h 3538872"/>
              <a:gd name="connsiteX9" fmla="*/ 3267871 w 3893513"/>
              <a:gd name="connsiteY9" fmla="*/ 3342978 h 3538872"/>
              <a:gd name="connsiteX10" fmla="*/ 3238996 w 3893513"/>
              <a:gd name="connsiteY10" fmla="*/ 2640334 h 3538872"/>
              <a:gd name="connsiteX11" fmla="*/ 3229370 w 3893513"/>
              <a:gd name="connsiteY11" fmla="*/ 1966565 h 3538872"/>
              <a:gd name="connsiteX12" fmla="*/ 3200494 w 3893513"/>
              <a:gd name="connsiteY12" fmla="*/ 1639306 h 3538872"/>
              <a:gd name="connsiteX13" fmla="*/ 2863610 w 3893513"/>
              <a:gd name="connsiteY13" fmla="*/ 1302422 h 3538872"/>
              <a:gd name="connsiteX14" fmla="*/ 2488225 w 3893513"/>
              <a:gd name="connsiteY14" fmla="*/ 1167669 h 3538872"/>
              <a:gd name="connsiteX15" fmla="*/ 1901084 w 3893513"/>
              <a:gd name="connsiteY15" fmla="*/ 965538 h 3538872"/>
              <a:gd name="connsiteX16" fmla="*/ 1429446 w 3893513"/>
              <a:gd name="connsiteY16" fmla="*/ 955913 h 3538872"/>
              <a:gd name="connsiteX17" fmla="*/ 1121438 w 3893513"/>
              <a:gd name="connsiteY17" fmla="*/ 878911 h 3538872"/>
              <a:gd name="connsiteX18" fmla="*/ 986684 w 3893513"/>
              <a:gd name="connsiteY18" fmla="*/ 744157 h 3538872"/>
              <a:gd name="connsiteX19" fmla="*/ 967433 w 3893513"/>
              <a:gd name="connsiteY19" fmla="*/ 551652 h 3538872"/>
              <a:gd name="connsiteX20" fmla="*/ 0 w 3893513"/>
              <a:gd name="connsiteY20" fmla="*/ 26818 h 3538872"/>
              <a:gd name="connsiteX21" fmla="*/ 853086 w 3893513"/>
              <a:gd name="connsiteY21" fmla="*/ 144856 h 3538872"/>
              <a:gd name="connsiteX22" fmla="*/ 1535324 w 3893513"/>
              <a:gd name="connsiteY22" fmla="*/ 195517 h 3538872"/>
              <a:gd name="connsiteX0" fmla="*/ 1564200 w 3893513"/>
              <a:gd name="connsiteY0" fmla="*/ 195517 h 3538872"/>
              <a:gd name="connsiteX1" fmla="*/ 2064713 w 3893513"/>
              <a:gd name="connsiteY1" fmla="*/ 3012 h 3538872"/>
              <a:gd name="connsiteX2" fmla="*/ 2728857 w 3893513"/>
              <a:gd name="connsiteY2" fmla="*/ 80014 h 3538872"/>
              <a:gd name="connsiteX3" fmla="*/ 2873236 w 3893513"/>
              <a:gd name="connsiteY3" fmla="*/ 108890 h 3538872"/>
              <a:gd name="connsiteX4" fmla="*/ 3402625 w 3893513"/>
              <a:gd name="connsiteY4" fmla="*/ 359146 h 3538872"/>
              <a:gd name="connsiteX5" fmla="*/ 3883888 w 3893513"/>
              <a:gd name="connsiteY5" fmla="*/ 1158043 h 3538872"/>
              <a:gd name="connsiteX6" fmla="*/ 3893513 w 3893513"/>
              <a:gd name="connsiteY6" fmla="*/ 2101319 h 3538872"/>
              <a:gd name="connsiteX7" fmla="*/ 3710633 w 3893513"/>
              <a:gd name="connsiteY7" fmla="*/ 3227475 h 3538872"/>
              <a:gd name="connsiteX8" fmla="*/ 3412250 w 3893513"/>
              <a:gd name="connsiteY8" fmla="*/ 3535483 h 3538872"/>
              <a:gd name="connsiteX9" fmla="*/ 3267871 w 3893513"/>
              <a:gd name="connsiteY9" fmla="*/ 3342978 h 3538872"/>
              <a:gd name="connsiteX10" fmla="*/ 3238996 w 3893513"/>
              <a:gd name="connsiteY10" fmla="*/ 2640334 h 3538872"/>
              <a:gd name="connsiteX11" fmla="*/ 3229370 w 3893513"/>
              <a:gd name="connsiteY11" fmla="*/ 1966565 h 3538872"/>
              <a:gd name="connsiteX12" fmla="*/ 3200494 w 3893513"/>
              <a:gd name="connsiteY12" fmla="*/ 1639306 h 3538872"/>
              <a:gd name="connsiteX13" fmla="*/ 2863610 w 3893513"/>
              <a:gd name="connsiteY13" fmla="*/ 1302422 h 3538872"/>
              <a:gd name="connsiteX14" fmla="*/ 2488225 w 3893513"/>
              <a:gd name="connsiteY14" fmla="*/ 1167669 h 3538872"/>
              <a:gd name="connsiteX15" fmla="*/ 1901084 w 3893513"/>
              <a:gd name="connsiteY15" fmla="*/ 965538 h 3538872"/>
              <a:gd name="connsiteX16" fmla="*/ 1429446 w 3893513"/>
              <a:gd name="connsiteY16" fmla="*/ 955913 h 3538872"/>
              <a:gd name="connsiteX17" fmla="*/ 1121438 w 3893513"/>
              <a:gd name="connsiteY17" fmla="*/ 878911 h 3538872"/>
              <a:gd name="connsiteX18" fmla="*/ 986684 w 3893513"/>
              <a:gd name="connsiteY18" fmla="*/ 744157 h 3538872"/>
              <a:gd name="connsiteX19" fmla="*/ 315942 w 3893513"/>
              <a:gd name="connsiteY19" fmla="*/ 602219 h 3538872"/>
              <a:gd name="connsiteX20" fmla="*/ 0 w 3893513"/>
              <a:gd name="connsiteY20" fmla="*/ 26818 h 3538872"/>
              <a:gd name="connsiteX21" fmla="*/ 853086 w 3893513"/>
              <a:gd name="connsiteY21" fmla="*/ 144856 h 3538872"/>
              <a:gd name="connsiteX22" fmla="*/ 1535324 w 3893513"/>
              <a:gd name="connsiteY22" fmla="*/ 195517 h 3538872"/>
              <a:gd name="connsiteX0" fmla="*/ 1583548 w 3912861"/>
              <a:gd name="connsiteY0" fmla="*/ 195517 h 3538872"/>
              <a:gd name="connsiteX1" fmla="*/ 2084061 w 3912861"/>
              <a:gd name="connsiteY1" fmla="*/ 3012 h 3538872"/>
              <a:gd name="connsiteX2" fmla="*/ 2748205 w 3912861"/>
              <a:gd name="connsiteY2" fmla="*/ 80014 h 3538872"/>
              <a:gd name="connsiteX3" fmla="*/ 2892584 w 3912861"/>
              <a:gd name="connsiteY3" fmla="*/ 108890 h 3538872"/>
              <a:gd name="connsiteX4" fmla="*/ 3421973 w 3912861"/>
              <a:gd name="connsiteY4" fmla="*/ 359146 h 3538872"/>
              <a:gd name="connsiteX5" fmla="*/ 3903236 w 3912861"/>
              <a:gd name="connsiteY5" fmla="*/ 1158043 h 3538872"/>
              <a:gd name="connsiteX6" fmla="*/ 3912861 w 3912861"/>
              <a:gd name="connsiteY6" fmla="*/ 2101319 h 3538872"/>
              <a:gd name="connsiteX7" fmla="*/ 3729981 w 3912861"/>
              <a:gd name="connsiteY7" fmla="*/ 3227475 h 3538872"/>
              <a:gd name="connsiteX8" fmla="*/ 3431598 w 3912861"/>
              <a:gd name="connsiteY8" fmla="*/ 3535483 h 3538872"/>
              <a:gd name="connsiteX9" fmla="*/ 3287219 w 3912861"/>
              <a:gd name="connsiteY9" fmla="*/ 3342978 h 3538872"/>
              <a:gd name="connsiteX10" fmla="*/ 3258344 w 3912861"/>
              <a:gd name="connsiteY10" fmla="*/ 2640334 h 3538872"/>
              <a:gd name="connsiteX11" fmla="*/ 3248718 w 3912861"/>
              <a:gd name="connsiteY11" fmla="*/ 1966565 h 3538872"/>
              <a:gd name="connsiteX12" fmla="*/ 3219842 w 3912861"/>
              <a:gd name="connsiteY12" fmla="*/ 1639306 h 3538872"/>
              <a:gd name="connsiteX13" fmla="*/ 2882958 w 3912861"/>
              <a:gd name="connsiteY13" fmla="*/ 1302422 h 3538872"/>
              <a:gd name="connsiteX14" fmla="*/ 2507573 w 3912861"/>
              <a:gd name="connsiteY14" fmla="*/ 1167669 h 3538872"/>
              <a:gd name="connsiteX15" fmla="*/ 1920432 w 3912861"/>
              <a:gd name="connsiteY15" fmla="*/ 965538 h 3538872"/>
              <a:gd name="connsiteX16" fmla="*/ 1448794 w 3912861"/>
              <a:gd name="connsiteY16" fmla="*/ 955913 h 3538872"/>
              <a:gd name="connsiteX17" fmla="*/ 1140786 w 3912861"/>
              <a:gd name="connsiteY17" fmla="*/ 878911 h 3538872"/>
              <a:gd name="connsiteX18" fmla="*/ 1006032 w 3912861"/>
              <a:gd name="connsiteY18" fmla="*/ 744157 h 3538872"/>
              <a:gd name="connsiteX19" fmla="*/ 335290 w 3912861"/>
              <a:gd name="connsiteY19" fmla="*/ 602219 h 3538872"/>
              <a:gd name="connsiteX20" fmla="*/ 19348 w 3912861"/>
              <a:gd name="connsiteY20" fmla="*/ 26818 h 3538872"/>
              <a:gd name="connsiteX21" fmla="*/ 872434 w 3912861"/>
              <a:gd name="connsiteY21" fmla="*/ 144856 h 3538872"/>
              <a:gd name="connsiteX22" fmla="*/ 1554672 w 3912861"/>
              <a:gd name="connsiteY22" fmla="*/ 195517 h 3538872"/>
              <a:gd name="connsiteX0" fmla="*/ 1583548 w 3912861"/>
              <a:gd name="connsiteY0" fmla="*/ 268027 h 3611382"/>
              <a:gd name="connsiteX1" fmla="*/ 2084061 w 3912861"/>
              <a:gd name="connsiteY1" fmla="*/ 75522 h 3611382"/>
              <a:gd name="connsiteX2" fmla="*/ 2748205 w 3912861"/>
              <a:gd name="connsiteY2" fmla="*/ 152524 h 3611382"/>
              <a:gd name="connsiteX3" fmla="*/ 2892584 w 3912861"/>
              <a:gd name="connsiteY3" fmla="*/ 181400 h 3611382"/>
              <a:gd name="connsiteX4" fmla="*/ 3421973 w 3912861"/>
              <a:gd name="connsiteY4" fmla="*/ 431656 h 3611382"/>
              <a:gd name="connsiteX5" fmla="*/ 3903236 w 3912861"/>
              <a:gd name="connsiteY5" fmla="*/ 1230553 h 3611382"/>
              <a:gd name="connsiteX6" fmla="*/ 3912861 w 3912861"/>
              <a:gd name="connsiteY6" fmla="*/ 2173829 h 3611382"/>
              <a:gd name="connsiteX7" fmla="*/ 3729981 w 3912861"/>
              <a:gd name="connsiteY7" fmla="*/ 3299985 h 3611382"/>
              <a:gd name="connsiteX8" fmla="*/ 3431598 w 3912861"/>
              <a:gd name="connsiteY8" fmla="*/ 3607993 h 3611382"/>
              <a:gd name="connsiteX9" fmla="*/ 3287219 w 3912861"/>
              <a:gd name="connsiteY9" fmla="*/ 3415488 h 3611382"/>
              <a:gd name="connsiteX10" fmla="*/ 3258344 w 3912861"/>
              <a:gd name="connsiteY10" fmla="*/ 2712844 h 3611382"/>
              <a:gd name="connsiteX11" fmla="*/ 3248718 w 3912861"/>
              <a:gd name="connsiteY11" fmla="*/ 2039075 h 3611382"/>
              <a:gd name="connsiteX12" fmla="*/ 3219842 w 3912861"/>
              <a:gd name="connsiteY12" fmla="*/ 1711816 h 3611382"/>
              <a:gd name="connsiteX13" fmla="*/ 2882958 w 3912861"/>
              <a:gd name="connsiteY13" fmla="*/ 1374932 h 3611382"/>
              <a:gd name="connsiteX14" fmla="*/ 2507573 w 3912861"/>
              <a:gd name="connsiteY14" fmla="*/ 1240179 h 3611382"/>
              <a:gd name="connsiteX15" fmla="*/ 1920432 w 3912861"/>
              <a:gd name="connsiteY15" fmla="*/ 1038048 h 3611382"/>
              <a:gd name="connsiteX16" fmla="*/ 1448794 w 3912861"/>
              <a:gd name="connsiteY16" fmla="*/ 1028423 h 3611382"/>
              <a:gd name="connsiteX17" fmla="*/ 1140786 w 3912861"/>
              <a:gd name="connsiteY17" fmla="*/ 951421 h 3611382"/>
              <a:gd name="connsiteX18" fmla="*/ 1006032 w 3912861"/>
              <a:gd name="connsiteY18" fmla="*/ 816667 h 3611382"/>
              <a:gd name="connsiteX19" fmla="*/ 335290 w 3912861"/>
              <a:gd name="connsiteY19" fmla="*/ 674729 h 3611382"/>
              <a:gd name="connsiteX20" fmla="*/ 19348 w 3912861"/>
              <a:gd name="connsiteY20" fmla="*/ 99328 h 3611382"/>
              <a:gd name="connsiteX21" fmla="*/ 872434 w 3912861"/>
              <a:gd name="connsiteY21" fmla="*/ 15097 h 3611382"/>
              <a:gd name="connsiteX22" fmla="*/ 1554672 w 3912861"/>
              <a:gd name="connsiteY22" fmla="*/ 268027 h 3611382"/>
              <a:gd name="connsiteX0" fmla="*/ 1583548 w 3912861"/>
              <a:gd name="connsiteY0" fmla="*/ 268027 h 3611382"/>
              <a:gd name="connsiteX1" fmla="*/ 2084061 w 3912861"/>
              <a:gd name="connsiteY1" fmla="*/ 75522 h 3611382"/>
              <a:gd name="connsiteX2" fmla="*/ 2748205 w 3912861"/>
              <a:gd name="connsiteY2" fmla="*/ 152524 h 3611382"/>
              <a:gd name="connsiteX3" fmla="*/ 2892584 w 3912861"/>
              <a:gd name="connsiteY3" fmla="*/ 181400 h 3611382"/>
              <a:gd name="connsiteX4" fmla="*/ 3421973 w 3912861"/>
              <a:gd name="connsiteY4" fmla="*/ 431656 h 3611382"/>
              <a:gd name="connsiteX5" fmla="*/ 3903236 w 3912861"/>
              <a:gd name="connsiteY5" fmla="*/ 1230553 h 3611382"/>
              <a:gd name="connsiteX6" fmla="*/ 3912861 w 3912861"/>
              <a:gd name="connsiteY6" fmla="*/ 2173829 h 3611382"/>
              <a:gd name="connsiteX7" fmla="*/ 3729981 w 3912861"/>
              <a:gd name="connsiteY7" fmla="*/ 3299985 h 3611382"/>
              <a:gd name="connsiteX8" fmla="*/ 3431598 w 3912861"/>
              <a:gd name="connsiteY8" fmla="*/ 3607993 h 3611382"/>
              <a:gd name="connsiteX9" fmla="*/ 3287219 w 3912861"/>
              <a:gd name="connsiteY9" fmla="*/ 3415488 h 3611382"/>
              <a:gd name="connsiteX10" fmla="*/ 3258344 w 3912861"/>
              <a:gd name="connsiteY10" fmla="*/ 2712844 h 3611382"/>
              <a:gd name="connsiteX11" fmla="*/ 3248718 w 3912861"/>
              <a:gd name="connsiteY11" fmla="*/ 2039075 h 3611382"/>
              <a:gd name="connsiteX12" fmla="*/ 3219842 w 3912861"/>
              <a:gd name="connsiteY12" fmla="*/ 1711816 h 3611382"/>
              <a:gd name="connsiteX13" fmla="*/ 2882958 w 3912861"/>
              <a:gd name="connsiteY13" fmla="*/ 1374932 h 3611382"/>
              <a:gd name="connsiteX14" fmla="*/ 2507573 w 3912861"/>
              <a:gd name="connsiteY14" fmla="*/ 1240179 h 3611382"/>
              <a:gd name="connsiteX15" fmla="*/ 1920432 w 3912861"/>
              <a:gd name="connsiteY15" fmla="*/ 1038048 h 3611382"/>
              <a:gd name="connsiteX16" fmla="*/ 1448794 w 3912861"/>
              <a:gd name="connsiteY16" fmla="*/ 1028423 h 3611382"/>
              <a:gd name="connsiteX17" fmla="*/ 1140786 w 3912861"/>
              <a:gd name="connsiteY17" fmla="*/ 951421 h 3611382"/>
              <a:gd name="connsiteX18" fmla="*/ 948547 w 3912861"/>
              <a:gd name="connsiteY18" fmla="*/ 951514 h 3611382"/>
              <a:gd name="connsiteX19" fmla="*/ 335290 w 3912861"/>
              <a:gd name="connsiteY19" fmla="*/ 674729 h 3611382"/>
              <a:gd name="connsiteX20" fmla="*/ 19348 w 3912861"/>
              <a:gd name="connsiteY20" fmla="*/ 99328 h 3611382"/>
              <a:gd name="connsiteX21" fmla="*/ 872434 w 3912861"/>
              <a:gd name="connsiteY21" fmla="*/ 15097 h 3611382"/>
              <a:gd name="connsiteX22" fmla="*/ 1554672 w 3912861"/>
              <a:gd name="connsiteY22" fmla="*/ 268027 h 36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12861" h="3611382">
                <a:moveTo>
                  <a:pt x="1583548" y="268027"/>
                </a:moveTo>
                <a:cubicBezTo>
                  <a:pt x="1750386" y="203859"/>
                  <a:pt x="1889952" y="94772"/>
                  <a:pt x="2084061" y="75522"/>
                </a:cubicBezTo>
                <a:cubicBezTo>
                  <a:pt x="2278170" y="56272"/>
                  <a:pt x="2613451" y="134878"/>
                  <a:pt x="2748205" y="152524"/>
                </a:cubicBezTo>
                <a:cubicBezTo>
                  <a:pt x="2887450" y="172416"/>
                  <a:pt x="2850874" y="139690"/>
                  <a:pt x="2892584" y="181400"/>
                </a:cubicBezTo>
                <a:lnTo>
                  <a:pt x="3421973" y="431656"/>
                </a:lnTo>
                <a:cubicBezTo>
                  <a:pt x="3598436" y="515075"/>
                  <a:pt x="3821421" y="940191"/>
                  <a:pt x="3903236" y="1230553"/>
                </a:cubicBezTo>
                <a:cubicBezTo>
                  <a:pt x="3906444" y="1544978"/>
                  <a:pt x="3909653" y="1859404"/>
                  <a:pt x="3912861" y="2173829"/>
                </a:cubicBezTo>
                <a:lnTo>
                  <a:pt x="3729981" y="3299985"/>
                </a:lnTo>
                <a:cubicBezTo>
                  <a:pt x="3649771" y="3539012"/>
                  <a:pt x="3505392" y="3588743"/>
                  <a:pt x="3431598" y="3607993"/>
                </a:cubicBezTo>
                <a:cubicBezTo>
                  <a:pt x="3357804" y="3627244"/>
                  <a:pt x="3316095" y="3564680"/>
                  <a:pt x="3287219" y="3415488"/>
                </a:cubicBezTo>
                <a:lnTo>
                  <a:pt x="3258344" y="2712844"/>
                </a:lnTo>
                <a:lnTo>
                  <a:pt x="3248718" y="2039075"/>
                </a:lnTo>
                <a:cubicBezTo>
                  <a:pt x="3242301" y="1872237"/>
                  <a:pt x="3280802" y="1822507"/>
                  <a:pt x="3219842" y="1711816"/>
                </a:cubicBezTo>
                <a:cubicBezTo>
                  <a:pt x="3158882" y="1601126"/>
                  <a:pt x="3008086" y="1419850"/>
                  <a:pt x="2882958" y="1374932"/>
                </a:cubicBezTo>
                <a:lnTo>
                  <a:pt x="2507573" y="1240179"/>
                </a:lnTo>
                <a:cubicBezTo>
                  <a:pt x="2347152" y="1184032"/>
                  <a:pt x="2096895" y="1073341"/>
                  <a:pt x="1920432" y="1038048"/>
                </a:cubicBezTo>
                <a:cubicBezTo>
                  <a:pt x="1743969" y="1002755"/>
                  <a:pt x="1578735" y="1042861"/>
                  <a:pt x="1448794" y="1028423"/>
                </a:cubicBezTo>
                <a:lnTo>
                  <a:pt x="1140786" y="951421"/>
                </a:lnTo>
                <a:lnTo>
                  <a:pt x="948547" y="951514"/>
                </a:lnTo>
                <a:lnTo>
                  <a:pt x="335290" y="674729"/>
                </a:lnTo>
                <a:cubicBezTo>
                  <a:pt x="170843" y="555172"/>
                  <a:pt x="-70176" y="209267"/>
                  <a:pt x="19348" y="99328"/>
                </a:cubicBezTo>
                <a:cubicBezTo>
                  <a:pt x="108872" y="-10611"/>
                  <a:pt x="616547" y="-13019"/>
                  <a:pt x="872434" y="15097"/>
                </a:cubicBezTo>
                <a:cubicBezTo>
                  <a:pt x="1128321" y="43214"/>
                  <a:pt x="1410293" y="312945"/>
                  <a:pt x="1554672" y="268027"/>
                </a:cubicBezTo>
              </a:path>
            </a:pathLst>
          </a:cu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4696743" y="1352349"/>
            <a:ext cx="9625" cy="308008"/>
          </a:xfrm>
          <a:custGeom>
            <a:avLst/>
            <a:gdLst>
              <a:gd name="connsiteX0" fmla="*/ 28876 w 28876"/>
              <a:gd name="connsiteY0" fmla="*/ 279133 h 279133"/>
              <a:gd name="connsiteX1" fmla="*/ 0 w 28876"/>
              <a:gd name="connsiteY1" fmla="*/ 0 h 279133"/>
              <a:gd name="connsiteX0" fmla="*/ 9625 w 9625"/>
              <a:gd name="connsiteY0" fmla="*/ 308008 h 308008"/>
              <a:gd name="connsiteX1" fmla="*/ 0 w 9625"/>
              <a:gd name="connsiteY1" fmla="*/ 0 h 3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5" h="308008">
                <a:moveTo>
                  <a:pt x="9625" y="308008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072129" y="1429350"/>
            <a:ext cx="28875" cy="250257"/>
          </a:xfrm>
          <a:custGeom>
            <a:avLst/>
            <a:gdLst>
              <a:gd name="connsiteX0" fmla="*/ 0 w 19250"/>
              <a:gd name="connsiteY0" fmla="*/ 279133 h 279133"/>
              <a:gd name="connsiteX1" fmla="*/ 19250 w 19250"/>
              <a:gd name="connsiteY1" fmla="*/ 0 h 279133"/>
              <a:gd name="connsiteX0" fmla="*/ 0 w 28875"/>
              <a:gd name="connsiteY0" fmla="*/ 250257 h 250257"/>
              <a:gd name="connsiteX1" fmla="*/ 28875 w 28875"/>
              <a:gd name="connsiteY1" fmla="*/ 0 h 2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75" h="250257">
                <a:moveTo>
                  <a:pt x="0" y="250257"/>
                </a:moveTo>
                <a:lnTo>
                  <a:pt x="288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457140" y="1698858"/>
            <a:ext cx="173255" cy="211755"/>
          </a:xfrm>
          <a:custGeom>
            <a:avLst/>
            <a:gdLst>
              <a:gd name="connsiteX0" fmla="*/ 0 w 173255"/>
              <a:gd name="connsiteY0" fmla="*/ 211755 h 211755"/>
              <a:gd name="connsiteX1" fmla="*/ 173255 w 173255"/>
              <a:gd name="connsiteY1" fmla="*/ 0 h 2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255" h="211755">
                <a:moveTo>
                  <a:pt x="0" y="211755"/>
                </a:moveTo>
                <a:lnTo>
                  <a:pt x="17325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5649645" y="2180121"/>
            <a:ext cx="308009" cy="105878"/>
          </a:xfrm>
          <a:custGeom>
            <a:avLst/>
            <a:gdLst>
              <a:gd name="connsiteX0" fmla="*/ 0 w 308009"/>
              <a:gd name="connsiteY0" fmla="*/ 105878 h 105878"/>
              <a:gd name="connsiteX1" fmla="*/ 308009 w 308009"/>
              <a:gd name="connsiteY1" fmla="*/ 0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009" h="105878">
                <a:moveTo>
                  <a:pt x="0" y="105878"/>
                </a:moveTo>
                <a:lnTo>
                  <a:pt x="3080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5668896" y="2728761"/>
            <a:ext cx="510139" cy="48126"/>
          </a:xfrm>
          <a:custGeom>
            <a:avLst/>
            <a:gdLst>
              <a:gd name="connsiteX0" fmla="*/ 0 w 510139"/>
              <a:gd name="connsiteY0" fmla="*/ 48126 h 48126"/>
              <a:gd name="connsiteX1" fmla="*/ 510139 w 510139"/>
              <a:gd name="connsiteY1" fmla="*/ 0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0139" h="48126">
                <a:moveTo>
                  <a:pt x="0" y="48126"/>
                </a:moveTo>
                <a:lnTo>
                  <a:pt x="51013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5611144" y="3181148"/>
            <a:ext cx="481263" cy="57752"/>
          </a:xfrm>
          <a:custGeom>
            <a:avLst/>
            <a:gdLst>
              <a:gd name="connsiteX0" fmla="*/ 0 w 481263"/>
              <a:gd name="connsiteY0" fmla="*/ 0 h 57752"/>
              <a:gd name="connsiteX1" fmla="*/ 481263 w 481263"/>
              <a:gd name="connsiteY1" fmla="*/ 57752 h 5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3" h="57752">
                <a:moveTo>
                  <a:pt x="0" y="0"/>
                </a:moveTo>
                <a:lnTo>
                  <a:pt x="481263" y="577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5370512" y="3662410"/>
            <a:ext cx="57751" cy="587141"/>
          </a:xfrm>
          <a:custGeom>
            <a:avLst/>
            <a:gdLst>
              <a:gd name="connsiteX0" fmla="*/ 19250 w 19250"/>
              <a:gd name="connsiteY0" fmla="*/ 0 h 789272"/>
              <a:gd name="connsiteX1" fmla="*/ 0 w 19250"/>
              <a:gd name="connsiteY1" fmla="*/ 789272 h 789272"/>
              <a:gd name="connsiteX0" fmla="*/ 57751 w 57751"/>
              <a:gd name="connsiteY0" fmla="*/ 0 h 587141"/>
              <a:gd name="connsiteX1" fmla="*/ 0 w 57751"/>
              <a:gd name="connsiteY1" fmla="*/ 587141 h 5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751" h="587141">
                <a:moveTo>
                  <a:pt x="57751" y="0"/>
                </a:moveTo>
                <a:lnTo>
                  <a:pt x="0" y="5871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5572643" y="3508407"/>
            <a:ext cx="298383" cy="182880"/>
          </a:xfrm>
          <a:custGeom>
            <a:avLst/>
            <a:gdLst>
              <a:gd name="connsiteX0" fmla="*/ 0 w 298383"/>
              <a:gd name="connsiteY0" fmla="*/ 0 h 182880"/>
              <a:gd name="connsiteX1" fmla="*/ 298383 w 298383"/>
              <a:gd name="connsiteY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383" h="182880">
                <a:moveTo>
                  <a:pt x="0" y="0"/>
                </a:moveTo>
                <a:lnTo>
                  <a:pt x="298383" y="1828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5226134" y="3412154"/>
            <a:ext cx="105878" cy="28876"/>
          </a:xfrm>
          <a:custGeom>
            <a:avLst/>
            <a:gdLst>
              <a:gd name="connsiteX0" fmla="*/ 105878 w 105878"/>
              <a:gd name="connsiteY0" fmla="*/ 0 h 28876"/>
              <a:gd name="connsiteX1" fmla="*/ 0 w 105878"/>
              <a:gd name="connsiteY1" fmla="*/ 28876 h 2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878" h="28876">
                <a:moveTo>
                  <a:pt x="105878" y="0"/>
                </a:moveTo>
                <a:lnTo>
                  <a:pt x="0" y="2887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5245384" y="3142647"/>
            <a:ext cx="77002" cy="0"/>
          </a:xfrm>
          <a:custGeom>
            <a:avLst/>
            <a:gdLst>
              <a:gd name="connsiteX0" fmla="*/ 77002 w 77002"/>
              <a:gd name="connsiteY0" fmla="*/ 0 h 0"/>
              <a:gd name="connsiteX1" fmla="*/ 0 w 770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2">
                <a:moveTo>
                  <a:pt x="77002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5187633" y="2805763"/>
            <a:ext cx="125128" cy="67377"/>
          </a:xfrm>
          <a:custGeom>
            <a:avLst/>
            <a:gdLst>
              <a:gd name="connsiteX0" fmla="*/ 125128 w 125128"/>
              <a:gd name="connsiteY0" fmla="*/ 0 h 67377"/>
              <a:gd name="connsiteX1" fmla="*/ 0 w 125128"/>
              <a:gd name="connsiteY1" fmla="*/ 67377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" h="67377">
                <a:moveTo>
                  <a:pt x="125128" y="0"/>
                </a:moveTo>
                <a:lnTo>
                  <a:pt x="0" y="673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5014378" y="2430378"/>
            <a:ext cx="182880" cy="211755"/>
          </a:xfrm>
          <a:custGeom>
            <a:avLst/>
            <a:gdLst>
              <a:gd name="connsiteX0" fmla="*/ 182880 w 182880"/>
              <a:gd name="connsiteY0" fmla="*/ 0 h 211755"/>
              <a:gd name="connsiteX1" fmla="*/ 0 w 182880"/>
              <a:gd name="connsiteY1" fmla="*/ 211755 h 2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211755">
                <a:moveTo>
                  <a:pt x="182880" y="0"/>
                </a:moveTo>
                <a:lnTo>
                  <a:pt x="0" y="2117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4773746" y="2266748"/>
            <a:ext cx="86628" cy="259882"/>
          </a:xfrm>
          <a:custGeom>
            <a:avLst/>
            <a:gdLst>
              <a:gd name="connsiteX0" fmla="*/ 86628 w 86628"/>
              <a:gd name="connsiteY0" fmla="*/ 0 h 259882"/>
              <a:gd name="connsiteX1" fmla="*/ 0 w 86628"/>
              <a:gd name="connsiteY1" fmla="*/ 259882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28" h="259882">
                <a:moveTo>
                  <a:pt x="86628" y="0"/>
                </a:moveTo>
                <a:lnTo>
                  <a:pt x="0" y="25988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4369485" y="2189746"/>
            <a:ext cx="77002" cy="250257"/>
          </a:xfrm>
          <a:custGeom>
            <a:avLst/>
            <a:gdLst>
              <a:gd name="connsiteX0" fmla="*/ 77002 w 77002"/>
              <a:gd name="connsiteY0" fmla="*/ 0 h 250257"/>
              <a:gd name="connsiteX1" fmla="*/ 0 w 77002"/>
              <a:gd name="connsiteY1" fmla="*/ 250257 h 2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2" h="250257">
                <a:moveTo>
                  <a:pt x="77002" y="0"/>
                </a:moveTo>
                <a:lnTo>
                  <a:pt x="0" y="2502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4071102" y="2112744"/>
            <a:ext cx="48126" cy="173255"/>
          </a:xfrm>
          <a:custGeom>
            <a:avLst/>
            <a:gdLst>
              <a:gd name="connsiteX0" fmla="*/ 48126 w 48126"/>
              <a:gd name="connsiteY0" fmla="*/ 0 h 173255"/>
              <a:gd name="connsiteX1" fmla="*/ 0 w 48126"/>
              <a:gd name="connsiteY1" fmla="*/ 173255 h 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173255">
                <a:moveTo>
                  <a:pt x="48126" y="0"/>
                </a:moveTo>
                <a:lnTo>
                  <a:pt x="0" y="17325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3695717" y="1968365"/>
            <a:ext cx="154004" cy="192505"/>
          </a:xfrm>
          <a:custGeom>
            <a:avLst/>
            <a:gdLst>
              <a:gd name="connsiteX0" fmla="*/ 154004 w 154004"/>
              <a:gd name="connsiteY0" fmla="*/ 0 h 192505"/>
              <a:gd name="connsiteX1" fmla="*/ 0 w 154004"/>
              <a:gd name="connsiteY1" fmla="*/ 192505 h 1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04" h="192505">
                <a:moveTo>
                  <a:pt x="154004" y="0"/>
                </a:moveTo>
                <a:lnTo>
                  <a:pt x="0" y="1925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3329957" y="1775860"/>
            <a:ext cx="385010" cy="105878"/>
          </a:xfrm>
          <a:custGeom>
            <a:avLst/>
            <a:gdLst>
              <a:gd name="connsiteX0" fmla="*/ 385010 w 385010"/>
              <a:gd name="connsiteY0" fmla="*/ 0 h 105878"/>
              <a:gd name="connsiteX1" fmla="*/ 0 w 385010"/>
              <a:gd name="connsiteY1" fmla="*/ 105878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010" h="105878">
                <a:moveTo>
                  <a:pt x="385010" y="0"/>
                </a:moveTo>
                <a:lnTo>
                  <a:pt x="0" y="10587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3695717" y="1361973"/>
            <a:ext cx="154004" cy="259882"/>
          </a:xfrm>
          <a:custGeom>
            <a:avLst/>
            <a:gdLst>
              <a:gd name="connsiteX0" fmla="*/ 154004 w 154004"/>
              <a:gd name="connsiteY0" fmla="*/ 259882 h 259882"/>
              <a:gd name="connsiteX1" fmla="*/ 0 w 154004"/>
              <a:gd name="connsiteY1" fmla="*/ 0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04" h="259882">
                <a:moveTo>
                  <a:pt x="154004" y="259882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4148104" y="1275346"/>
            <a:ext cx="9625" cy="317634"/>
          </a:xfrm>
          <a:custGeom>
            <a:avLst/>
            <a:gdLst>
              <a:gd name="connsiteX0" fmla="*/ 0 w 9625"/>
              <a:gd name="connsiteY0" fmla="*/ 317634 h 317634"/>
              <a:gd name="connsiteX1" fmla="*/ 9625 w 9625"/>
              <a:gd name="connsiteY1" fmla="*/ 0 h 3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5" h="317634">
                <a:moveTo>
                  <a:pt x="0" y="317634"/>
                </a:moveTo>
                <a:lnTo>
                  <a:pt x="96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4446487" y="1535228"/>
            <a:ext cx="19251" cy="211756"/>
          </a:xfrm>
          <a:custGeom>
            <a:avLst/>
            <a:gdLst>
              <a:gd name="connsiteX0" fmla="*/ 19251 w 19251"/>
              <a:gd name="connsiteY0" fmla="*/ 211756 h 211756"/>
              <a:gd name="connsiteX1" fmla="*/ 0 w 19251"/>
              <a:gd name="connsiteY1" fmla="*/ 0 h 21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51" h="211756">
                <a:moveTo>
                  <a:pt x="19251" y="211756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4889249" y="1506352"/>
            <a:ext cx="0" cy="134754"/>
          </a:xfrm>
          <a:custGeom>
            <a:avLst/>
            <a:gdLst>
              <a:gd name="connsiteX0" fmla="*/ 0 w 0"/>
              <a:gd name="connsiteY0" fmla="*/ 134754 h 134754"/>
              <a:gd name="connsiteX1" fmla="*/ 0 w 0"/>
              <a:gd name="connsiteY1" fmla="*/ 0 h 13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4754">
                <a:moveTo>
                  <a:pt x="0" y="134754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5264635" y="1641106"/>
            <a:ext cx="48126" cy="125128"/>
          </a:xfrm>
          <a:custGeom>
            <a:avLst/>
            <a:gdLst>
              <a:gd name="connsiteX0" fmla="*/ 0 w 48126"/>
              <a:gd name="connsiteY0" fmla="*/ 125128 h 125128"/>
              <a:gd name="connsiteX1" fmla="*/ 48126 w 48126"/>
              <a:gd name="connsiteY1" fmla="*/ 0 h 1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125128">
                <a:moveTo>
                  <a:pt x="0" y="125128"/>
                </a:moveTo>
                <a:lnTo>
                  <a:pt x="4812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5563018" y="1997241"/>
            <a:ext cx="125128" cy="77002"/>
          </a:xfrm>
          <a:custGeom>
            <a:avLst/>
            <a:gdLst>
              <a:gd name="connsiteX0" fmla="*/ 0 w 125128"/>
              <a:gd name="connsiteY0" fmla="*/ 77002 h 77002"/>
              <a:gd name="connsiteX1" fmla="*/ 125128 w 125128"/>
              <a:gd name="connsiteY1" fmla="*/ 0 h 7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" h="77002">
                <a:moveTo>
                  <a:pt x="0" y="77002"/>
                </a:moveTo>
                <a:lnTo>
                  <a:pt x="12512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5649645" y="2526630"/>
            <a:ext cx="202131" cy="9625"/>
          </a:xfrm>
          <a:custGeom>
            <a:avLst/>
            <a:gdLst>
              <a:gd name="connsiteX0" fmla="*/ 0 w 202131"/>
              <a:gd name="connsiteY0" fmla="*/ 9625 h 9625"/>
              <a:gd name="connsiteX1" fmla="*/ 202131 w 202131"/>
              <a:gd name="connsiteY1" fmla="*/ 0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131" h="9625">
                <a:moveTo>
                  <a:pt x="0" y="9625"/>
                </a:moveTo>
                <a:lnTo>
                  <a:pt x="20213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5630395" y="2998268"/>
            <a:ext cx="154004" cy="0"/>
          </a:xfrm>
          <a:custGeom>
            <a:avLst/>
            <a:gdLst>
              <a:gd name="connsiteX0" fmla="*/ 0 w 154004"/>
              <a:gd name="connsiteY0" fmla="*/ 0 h 0"/>
              <a:gd name="connsiteX1" fmla="*/ 154004 w 154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04">
                <a:moveTo>
                  <a:pt x="0" y="0"/>
                </a:moveTo>
                <a:lnTo>
                  <a:pt x="15400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5591894" y="3306276"/>
            <a:ext cx="154004" cy="28876"/>
          </a:xfrm>
          <a:custGeom>
            <a:avLst/>
            <a:gdLst>
              <a:gd name="connsiteX0" fmla="*/ 0 w 154004"/>
              <a:gd name="connsiteY0" fmla="*/ 0 h 28876"/>
              <a:gd name="connsiteX1" fmla="*/ 154004 w 154004"/>
              <a:gd name="connsiteY1" fmla="*/ 28876 h 2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04" h="28876">
                <a:moveTo>
                  <a:pt x="0" y="0"/>
                </a:moveTo>
                <a:lnTo>
                  <a:pt x="154004" y="2887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5514892" y="3614285"/>
            <a:ext cx="154004" cy="298383"/>
          </a:xfrm>
          <a:custGeom>
            <a:avLst/>
            <a:gdLst>
              <a:gd name="connsiteX0" fmla="*/ 0 w 154004"/>
              <a:gd name="connsiteY0" fmla="*/ 0 h 298383"/>
              <a:gd name="connsiteX1" fmla="*/ 154004 w 154004"/>
              <a:gd name="connsiteY1" fmla="*/ 298383 h 29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04" h="298383">
                <a:moveTo>
                  <a:pt x="0" y="0"/>
                </a:moveTo>
                <a:lnTo>
                  <a:pt x="154004" y="2983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5168382" y="3595034"/>
            <a:ext cx="202131" cy="259882"/>
          </a:xfrm>
          <a:custGeom>
            <a:avLst/>
            <a:gdLst>
              <a:gd name="connsiteX0" fmla="*/ 202131 w 202131"/>
              <a:gd name="connsiteY0" fmla="*/ 0 h 259882"/>
              <a:gd name="connsiteX1" fmla="*/ 0 w 202131"/>
              <a:gd name="connsiteY1" fmla="*/ 259882 h 2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131" h="259882">
                <a:moveTo>
                  <a:pt x="202131" y="0"/>
                </a:moveTo>
                <a:lnTo>
                  <a:pt x="0" y="25988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5274260" y="3287026"/>
            <a:ext cx="67377" cy="0"/>
          </a:xfrm>
          <a:custGeom>
            <a:avLst/>
            <a:gdLst>
              <a:gd name="connsiteX0" fmla="*/ 67377 w 67377"/>
              <a:gd name="connsiteY0" fmla="*/ 0 h 0"/>
              <a:gd name="connsiteX1" fmla="*/ 0 w 6737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77">
                <a:moveTo>
                  <a:pt x="67377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5264635" y="2979018"/>
            <a:ext cx="77002" cy="19250"/>
          </a:xfrm>
          <a:custGeom>
            <a:avLst/>
            <a:gdLst>
              <a:gd name="connsiteX0" fmla="*/ 77002 w 77002"/>
              <a:gd name="connsiteY0" fmla="*/ 0 h 19250"/>
              <a:gd name="connsiteX1" fmla="*/ 0 w 77002"/>
              <a:gd name="connsiteY1" fmla="*/ 19250 h 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2" h="19250">
                <a:moveTo>
                  <a:pt x="77002" y="0"/>
                </a:moveTo>
                <a:lnTo>
                  <a:pt x="0" y="192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5206883" y="2613258"/>
            <a:ext cx="115503" cy="86627"/>
          </a:xfrm>
          <a:custGeom>
            <a:avLst/>
            <a:gdLst>
              <a:gd name="connsiteX0" fmla="*/ 115503 w 115503"/>
              <a:gd name="connsiteY0" fmla="*/ 0 h 86627"/>
              <a:gd name="connsiteX1" fmla="*/ 0 w 115503"/>
              <a:gd name="connsiteY1" fmla="*/ 86627 h 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03" h="86627">
                <a:moveTo>
                  <a:pt x="115503" y="0"/>
                </a:moveTo>
                <a:lnTo>
                  <a:pt x="0" y="866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4947001" y="2324500"/>
            <a:ext cx="67377" cy="173254"/>
          </a:xfrm>
          <a:custGeom>
            <a:avLst/>
            <a:gdLst>
              <a:gd name="connsiteX0" fmla="*/ 67377 w 67377"/>
              <a:gd name="connsiteY0" fmla="*/ 0 h 173254"/>
              <a:gd name="connsiteX1" fmla="*/ 0 w 67377"/>
              <a:gd name="connsiteY1" fmla="*/ 173254 h 1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77" h="173254">
                <a:moveTo>
                  <a:pt x="67377" y="0"/>
                </a:moveTo>
                <a:lnTo>
                  <a:pt x="0" y="1732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4590866" y="2208996"/>
            <a:ext cx="48127" cy="163630"/>
          </a:xfrm>
          <a:custGeom>
            <a:avLst/>
            <a:gdLst>
              <a:gd name="connsiteX0" fmla="*/ 48127 w 48127"/>
              <a:gd name="connsiteY0" fmla="*/ 0 h 163630"/>
              <a:gd name="connsiteX1" fmla="*/ 9626 w 48127"/>
              <a:gd name="connsiteY1" fmla="*/ 163630 h 163630"/>
              <a:gd name="connsiteX2" fmla="*/ 0 w 48127"/>
              <a:gd name="connsiteY2" fmla="*/ 163630 h 1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27" h="163630">
                <a:moveTo>
                  <a:pt x="48127" y="0"/>
                </a:moveTo>
                <a:lnTo>
                  <a:pt x="9626" y="163630"/>
                </a:lnTo>
                <a:lnTo>
                  <a:pt x="0" y="1636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4205856" y="2151245"/>
            <a:ext cx="28876" cy="67377"/>
          </a:xfrm>
          <a:custGeom>
            <a:avLst/>
            <a:gdLst>
              <a:gd name="connsiteX0" fmla="*/ 28876 w 28876"/>
              <a:gd name="connsiteY0" fmla="*/ 0 h 67377"/>
              <a:gd name="connsiteX1" fmla="*/ 0 w 28876"/>
              <a:gd name="connsiteY1" fmla="*/ 67377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76" h="67377">
                <a:moveTo>
                  <a:pt x="28876" y="0"/>
                </a:moveTo>
                <a:lnTo>
                  <a:pt x="0" y="673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3926723" y="2026116"/>
            <a:ext cx="48126" cy="115504"/>
          </a:xfrm>
          <a:custGeom>
            <a:avLst/>
            <a:gdLst>
              <a:gd name="connsiteX0" fmla="*/ 48126 w 48126"/>
              <a:gd name="connsiteY0" fmla="*/ 0 h 115504"/>
              <a:gd name="connsiteX1" fmla="*/ 0 w 48126"/>
              <a:gd name="connsiteY1" fmla="*/ 115504 h 1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115504">
                <a:moveTo>
                  <a:pt x="48126" y="0"/>
                </a:moveTo>
                <a:lnTo>
                  <a:pt x="0" y="1155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>
            <a:off x="3637965" y="1862487"/>
            <a:ext cx="125129" cy="105878"/>
          </a:xfrm>
          <a:custGeom>
            <a:avLst/>
            <a:gdLst>
              <a:gd name="connsiteX0" fmla="*/ 125129 w 125129"/>
              <a:gd name="connsiteY0" fmla="*/ 0 h 105878"/>
              <a:gd name="connsiteX1" fmla="*/ 0 w 125129"/>
              <a:gd name="connsiteY1" fmla="*/ 105878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9" h="105878">
                <a:moveTo>
                  <a:pt x="125129" y="0"/>
                </a:moveTo>
                <a:lnTo>
                  <a:pt x="0" y="10587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3618715" y="1583354"/>
            <a:ext cx="96252" cy="67377"/>
          </a:xfrm>
          <a:custGeom>
            <a:avLst/>
            <a:gdLst>
              <a:gd name="connsiteX0" fmla="*/ 96252 w 96252"/>
              <a:gd name="connsiteY0" fmla="*/ 67377 h 67377"/>
              <a:gd name="connsiteX1" fmla="*/ 0 w 96252"/>
              <a:gd name="connsiteY1" fmla="*/ 0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52" h="67377">
                <a:moveTo>
                  <a:pt x="96252" y="67377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>
            <a:off x="3945974" y="1458226"/>
            <a:ext cx="28875" cy="134754"/>
          </a:xfrm>
          <a:custGeom>
            <a:avLst/>
            <a:gdLst>
              <a:gd name="connsiteX0" fmla="*/ 28875 w 28875"/>
              <a:gd name="connsiteY0" fmla="*/ 134754 h 134754"/>
              <a:gd name="connsiteX1" fmla="*/ 0 w 28875"/>
              <a:gd name="connsiteY1" fmla="*/ 0 h 13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75" h="134754">
                <a:moveTo>
                  <a:pt x="28875" y="134754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4273233" y="1583354"/>
            <a:ext cx="19250" cy="67377"/>
          </a:xfrm>
          <a:custGeom>
            <a:avLst/>
            <a:gdLst>
              <a:gd name="connsiteX0" fmla="*/ 0 w 19250"/>
              <a:gd name="connsiteY0" fmla="*/ 67377 h 67377"/>
              <a:gd name="connsiteX1" fmla="*/ 19250 w 19250"/>
              <a:gd name="connsiteY1" fmla="*/ 0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50" h="67377">
                <a:moveTo>
                  <a:pt x="0" y="67377"/>
                </a:moveTo>
                <a:lnTo>
                  <a:pt x="192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4581241" y="1631481"/>
            <a:ext cx="19251" cy="67377"/>
          </a:xfrm>
          <a:custGeom>
            <a:avLst/>
            <a:gdLst>
              <a:gd name="connsiteX0" fmla="*/ 19251 w 19251"/>
              <a:gd name="connsiteY0" fmla="*/ 67377 h 67377"/>
              <a:gd name="connsiteX1" fmla="*/ 0 w 19251"/>
              <a:gd name="connsiteY1" fmla="*/ 0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51" h="67377">
                <a:moveTo>
                  <a:pt x="19251" y="67377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 rot="21141018">
            <a:off x="1284591" y="834334"/>
            <a:ext cx="265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руслоотводящая</a:t>
            </a:r>
            <a:r>
              <a:rPr lang="ru-RU" i="1" dirty="0" smtClean="0"/>
              <a:t> канава</a:t>
            </a:r>
            <a:endParaRPr lang="ru-RU" i="1" dirty="0"/>
          </a:p>
        </p:txBody>
      </p:sp>
      <p:sp>
        <p:nvSpPr>
          <p:cNvPr id="94" name="TextBox 93"/>
          <p:cNvSpPr txBox="1"/>
          <p:nvPr/>
        </p:nvSpPr>
        <p:spPr>
          <a:xfrm rot="722212">
            <a:off x="4446487" y="177586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дамба</a:t>
            </a:r>
            <a:endParaRPr lang="ru-RU" i="1" dirty="0"/>
          </a:p>
        </p:txBody>
      </p:sp>
      <p:sp>
        <p:nvSpPr>
          <p:cNvPr id="95" name="Полилиния 94"/>
          <p:cNvSpPr/>
          <p:nvPr/>
        </p:nvSpPr>
        <p:spPr>
          <a:xfrm>
            <a:off x="2181209" y="3691845"/>
            <a:ext cx="3206909" cy="2213987"/>
          </a:xfrm>
          <a:custGeom>
            <a:avLst/>
            <a:gdLst>
              <a:gd name="connsiteX0" fmla="*/ 606392 w 2666198"/>
              <a:gd name="connsiteY0" fmla="*/ 250257 h 2589196"/>
              <a:gd name="connsiteX1" fmla="*/ 57752 w 2666198"/>
              <a:gd name="connsiteY1" fmla="*/ 1193532 h 2589196"/>
              <a:gd name="connsiteX2" fmla="*/ 0 w 2666198"/>
              <a:gd name="connsiteY2" fmla="*/ 1645920 h 2589196"/>
              <a:gd name="connsiteX3" fmla="*/ 288758 w 2666198"/>
              <a:gd name="connsiteY3" fmla="*/ 2367815 h 2589196"/>
              <a:gd name="connsiteX4" fmla="*/ 1078030 w 2666198"/>
              <a:gd name="connsiteY4" fmla="*/ 2589196 h 2589196"/>
              <a:gd name="connsiteX5" fmla="*/ 1838425 w 2666198"/>
              <a:gd name="connsiteY5" fmla="*/ 2338939 h 2589196"/>
              <a:gd name="connsiteX6" fmla="*/ 1867301 w 2666198"/>
              <a:gd name="connsiteY6" fmla="*/ 2252311 h 2589196"/>
              <a:gd name="connsiteX7" fmla="*/ 2367815 w 2666198"/>
              <a:gd name="connsiteY7" fmla="*/ 1636295 h 2589196"/>
              <a:gd name="connsiteX8" fmla="*/ 2425566 w 2666198"/>
              <a:gd name="connsiteY8" fmla="*/ 1549667 h 2589196"/>
              <a:gd name="connsiteX9" fmla="*/ 2666198 w 2666198"/>
              <a:gd name="connsiteY9" fmla="*/ 606391 h 2589196"/>
              <a:gd name="connsiteX10" fmla="*/ 2425566 w 2666198"/>
              <a:gd name="connsiteY10" fmla="*/ 163629 h 2589196"/>
              <a:gd name="connsiteX11" fmla="*/ 1857676 w 2666198"/>
              <a:gd name="connsiteY11" fmla="*/ 0 h 2589196"/>
              <a:gd name="connsiteX12" fmla="*/ 1405289 w 2666198"/>
              <a:gd name="connsiteY12" fmla="*/ 0 h 2589196"/>
              <a:gd name="connsiteX0" fmla="*/ 606392 w 2666198"/>
              <a:gd name="connsiteY0" fmla="*/ 262377 h 2601316"/>
              <a:gd name="connsiteX1" fmla="*/ 57752 w 2666198"/>
              <a:gd name="connsiteY1" fmla="*/ 1205652 h 2601316"/>
              <a:gd name="connsiteX2" fmla="*/ 0 w 2666198"/>
              <a:gd name="connsiteY2" fmla="*/ 1658040 h 2601316"/>
              <a:gd name="connsiteX3" fmla="*/ 288758 w 2666198"/>
              <a:gd name="connsiteY3" fmla="*/ 2379935 h 2601316"/>
              <a:gd name="connsiteX4" fmla="*/ 1078030 w 2666198"/>
              <a:gd name="connsiteY4" fmla="*/ 2601316 h 2601316"/>
              <a:gd name="connsiteX5" fmla="*/ 1838425 w 2666198"/>
              <a:gd name="connsiteY5" fmla="*/ 2351059 h 2601316"/>
              <a:gd name="connsiteX6" fmla="*/ 1867301 w 2666198"/>
              <a:gd name="connsiteY6" fmla="*/ 2264431 h 2601316"/>
              <a:gd name="connsiteX7" fmla="*/ 2367815 w 2666198"/>
              <a:gd name="connsiteY7" fmla="*/ 1648415 h 2601316"/>
              <a:gd name="connsiteX8" fmla="*/ 2425566 w 2666198"/>
              <a:gd name="connsiteY8" fmla="*/ 1561787 h 2601316"/>
              <a:gd name="connsiteX9" fmla="*/ 2666198 w 2666198"/>
              <a:gd name="connsiteY9" fmla="*/ 618511 h 2601316"/>
              <a:gd name="connsiteX10" fmla="*/ 2425566 w 2666198"/>
              <a:gd name="connsiteY10" fmla="*/ 175749 h 2601316"/>
              <a:gd name="connsiteX11" fmla="*/ 1857676 w 2666198"/>
              <a:gd name="connsiteY11" fmla="*/ 12120 h 2601316"/>
              <a:gd name="connsiteX12" fmla="*/ 1405289 w 2666198"/>
              <a:gd name="connsiteY12" fmla="*/ 12120 h 2601316"/>
              <a:gd name="connsiteX0" fmla="*/ 606392 w 2666198"/>
              <a:gd name="connsiteY0" fmla="*/ 250257 h 2589196"/>
              <a:gd name="connsiteX1" fmla="*/ 57752 w 2666198"/>
              <a:gd name="connsiteY1" fmla="*/ 1193532 h 2589196"/>
              <a:gd name="connsiteX2" fmla="*/ 0 w 2666198"/>
              <a:gd name="connsiteY2" fmla="*/ 1645920 h 2589196"/>
              <a:gd name="connsiteX3" fmla="*/ 288758 w 2666198"/>
              <a:gd name="connsiteY3" fmla="*/ 2367815 h 2589196"/>
              <a:gd name="connsiteX4" fmla="*/ 1078030 w 2666198"/>
              <a:gd name="connsiteY4" fmla="*/ 2589196 h 2589196"/>
              <a:gd name="connsiteX5" fmla="*/ 1838425 w 2666198"/>
              <a:gd name="connsiteY5" fmla="*/ 2338939 h 2589196"/>
              <a:gd name="connsiteX6" fmla="*/ 1867301 w 2666198"/>
              <a:gd name="connsiteY6" fmla="*/ 2252311 h 2589196"/>
              <a:gd name="connsiteX7" fmla="*/ 2367815 w 2666198"/>
              <a:gd name="connsiteY7" fmla="*/ 1636295 h 2589196"/>
              <a:gd name="connsiteX8" fmla="*/ 2425566 w 2666198"/>
              <a:gd name="connsiteY8" fmla="*/ 1549667 h 2589196"/>
              <a:gd name="connsiteX9" fmla="*/ 2666198 w 2666198"/>
              <a:gd name="connsiteY9" fmla="*/ 606391 h 2589196"/>
              <a:gd name="connsiteX10" fmla="*/ 2425566 w 2666198"/>
              <a:gd name="connsiteY10" fmla="*/ 163629 h 2589196"/>
              <a:gd name="connsiteX11" fmla="*/ 1405289 w 2666198"/>
              <a:gd name="connsiteY11" fmla="*/ 0 h 2589196"/>
              <a:gd name="connsiteX0" fmla="*/ 606392 w 2666198"/>
              <a:gd name="connsiteY0" fmla="*/ 250257 h 2589196"/>
              <a:gd name="connsiteX1" fmla="*/ 57752 w 2666198"/>
              <a:gd name="connsiteY1" fmla="*/ 1193532 h 2589196"/>
              <a:gd name="connsiteX2" fmla="*/ 0 w 2666198"/>
              <a:gd name="connsiteY2" fmla="*/ 1645920 h 2589196"/>
              <a:gd name="connsiteX3" fmla="*/ 288758 w 2666198"/>
              <a:gd name="connsiteY3" fmla="*/ 2367815 h 2589196"/>
              <a:gd name="connsiteX4" fmla="*/ 1078030 w 2666198"/>
              <a:gd name="connsiteY4" fmla="*/ 2589196 h 2589196"/>
              <a:gd name="connsiteX5" fmla="*/ 1838425 w 2666198"/>
              <a:gd name="connsiteY5" fmla="*/ 2338939 h 2589196"/>
              <a:gd name="connsiteX6" fmla="*/ 1867301 w 2666198"/>
              <a:gd name="connsiteY6" fmla="*/ 2252311 h 2589196"/>
              <a:gd name="connsiteX7" fmla="*/ 2367815 w 2666198"/>
              <a:gd name="connsiteY7" fmla="*/ 1636295 h 2589196"/>
              <a:gd name="connsiteX8" fmla="*/ 2425566 w 2666198"/>
              <a:gd name="connsiteY8" fmla="*/ 1549667 h 2589196"/>
              <a:gd name="connsiteX9" fmla="*/ 2666198 w 2666198"/>
              <a:gd name="connsiteY9" fmla="*/ 606391 h 2589196"/>
              <a:gd name="connsiteX10" fmla="*/ 2425566 w 2666198"/>
              <a:gd name="connsiteY10" fmla="*/ 163629 h 2589196"/>
              <a:gd name="connsiteX11" fmla="*/ 1405289 w 2666198"/>
              <a:gd name="connsiteY11" fmla="*/ 0 h 2589196"/>
              <a:gd name="connsiteX0" fmla="*/ 606392 w 2666198"/>
              <a:gd name="connsiteY0" fmla="*/ 250257 h 2589196"/>
              <a:gd name="connsiteX1" fmla="*/ 57752 w 2666198"/>
              <a:gd name="connsiteY1" fmla="*/ 1193532 h 2589196"/>
              <a:gd name="connsiteX2" fmla="*/ 0 w 2666198"/>
              <a:gd name="connsiteY2" fmla="*/ 1645920 h 2589196"/>
              <a:gd name="connsiteX3" fmla="*/ 288758 w 2666198"/>
              <a:gd name="connsiteY3" fmla="*/ 2367815 h 2589196"/>
              <a:gd name="connsiteX4" fmla="*/ 1078030 w 2666198"/>
              <a:gd name="connsiteY4" fmla="*/ 2589196 h 2589196"/>
              <a:gd name="connsiteX5" fmla="*/ 1838425 w 2666198"/>
              <a:gd name="connsiteY5" fmla="*/ 2338939 h 2589196"/>
              <a:gd name="connsiteX6" fmla="*/ 1867301 w 2666198"/>
              <a:gd name="connsiteY6" fmla="*/ 2252311 h 2589196"/>
              <a:gd name="connsiteX7" fmla="*/ 2367815 w 2666198"/>
              <a:gd name="connsiteY7" fmla="*/ 1636295 h 2589196"/>
              <a:gd name="connsiteX8" fmla="*/ 2425566 w 2666198"/>
              <a:gd name="connsiteY8" fmla="*/ 1549667 h 2589196"/>
              <a:gd name="connsiteX9" fmla="*/ 2666198 w 2666198"/>
              <a:gd name="connsiteY9" fmla="*/ 606391 h 2589196"/>
              <a:gd name="connsiteX10" fmla="*/ 2425566 w 2666198"/>
              <a:gd name="connsiteY10" fmla="*/ 163629 h 2589196"/>
              <a:gd name="connsiteX11" fmla="*/ 1405289 w 2666198"/>
              <a:gd name="connsiteY11" fmla="*/ 0 h 2589196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367815 w 2666198"/>
              <a:gd name="connsiteY7" fmla="*/ 1896178 h 2849079"/>
              <a:gd name="connsiteX8" fmla="*/ 2425566 w 2666198"/>
              <a:gd name="connsiteY8" fmla="*/ 1809550 h 2849079"/>
              <a:gd name="connsiteX9" fmla="*/ 2666198 w 2666198"/>
              <a:gd name="connsiteY9" fmla="*/ 866274 h 2849079"/>
              <a:gd name="connsiteX10" fmla="*/ 2425566 w 2666198"/>
              <a:gd name="connsiteY10" fmla="*/ 423512 h 2849079"/>
              <a:gd name="connsiteX11" fmla="*/ 1318662 w 2666198"/>
              <a:gd name="connsiteY11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367815 w 2666198"/>
              <a:gd name="connsiteY7" fmla="*/ 1896178 h 2849079"/>
              <a:gd name="connsiteX8" fmla="*/ 2425566 w 2666198"/>
              <a:gd name="connsiteY8" fmla="*/ 1809550 h 2849079"/>
              <a:gd name="connsiteX9" fmla="*/ 2666198 w 2666198"/>
              <a:gd name="connsiteY9" fmla="*/ 866274 h 2849079"/>
              <a:gd name="connsiteX10" fmla="*/ 2425566 w 2666198"/>
              <a:gd name="connsiteY10" fmla="*/ 423512 h 2849079"/>
              <a:gd name="connsiteX11" fmla="*/ 1318662 w 2666198"/>
              <a:gd name="connsiteY11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367815 w 2666198"/>
              <a:gd name="connsiteY7" fmla="*/ 1896178 h 2849079"/>
              <a:gd name="connsiteX8" fmla="*/ 2666198 w 2666198"/>
              <a:gd name="connsiteY8" fmla="*/ 866274 h 2849079"/>
              <a:gd name="connsiteX9" fmla="*/ 2425566 w 2666198"/>
              <a:gd name="connsiteY9" fmla="*/ 423512 h 2849079"/>
              <a:gd name="connsiteX10" fmla="*/ 1318662 w 2666198"/>
              <a:gd name="connsiteY10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502569 w 2666198"/>
              <a:gd name="connsiteY7" fmla="*/ 2329314 h 2849079"/>
              <a:gd name="connsiteX8" fmla="*/ 2666198 w 2666198"/>
              <a:gd name="connsiteY8" fmla="*/ 866274 h 2849079"/>
              <a:gd name="connsiteX9" fmla="*/ 2425566 w 2666198"/>
              <a:gd name="connsiteY9" fmla="*/ 423512 h 2849079"/>
              <a:gd name="connsiteX10" fmla="*/ 1318662 w 2666198"/>
              <a:gd name="connsiteY10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502569 w 2666198"/>
              <a:gd name="connsiteY7" fmla="*/ 2329314 h 2849079"/>
              <a:gd name="connsiteX8" fmla="*/ 2666198 w 2666198"/>
              <a:gd name="connsiteY8" fmla="*/ 866274 h 2849079"/>
              <a:gd name="connsiteX9" fmla="*/ 2425566 w 2666198"/>
              <a:gd name="connsiteY9" fmla="*/ 423512 h 2849079"/>
              <a:gd name="connsiteX10" fmla="*/ 1318662 w 2666198"/>
              <a:gd name="connsiteY10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2502569 w 2666198"/>
              <a:gd name="connsiteY6" fmla="*/ 2329314 h 2849079"/>
              <a:gd name="connsiteX7" fmla="*/ 2666198 w 2666198"/>
              <a:gd name="connsiteY7" fmla="*/ 866274 h 2849079"/>
              <a:gd name="connsiteX8" fmla="*/ 2425566 w 2666198"/>
              <a:gd name="connsiteY8" fmla="*/ 423512 h 2849079"/>
              <a:gd name="connsiteX9" fmla="*/ 1318662 w 2666198"/>
              <a:gd name="connsiteY9" fmla="*/ 0 h 2849079"/>
              <a:gd name="connsiteX0" fmla="*/ 606392 w 2666198"/>
              <a:gd name="connsiteY0" fmla="*/ 510140 h 2974207"/>
              <a:gd name="connsiteX1" fmla="*/ 57752 w 2666198"/>
              <a:gd name="connsiteY1" fmla="*/ 1453415 h 2974207"/>
              <a:gd name="connsiteX2" fmla="*/ 0 w 2666198"/>
              <a:gd name="connsiteY2" fmla="*/ 1905803 h 2974207"/>
              <a:gd name="connsiteX3" fmla="*/ 288758 w 2666198"/>
              <a:gd name="connsiteY3" fmla="*/ 2627698 h 2974207"/>
              <a:gd name="connsiteX4" fmla="*/ 1078030 w 2666198"/>
              <a:gd name="connsiteY4" fmla="*/ 2849079 h 2974207"/>
              <a:gd name="connsiteX5" fmla="*/ 2059806 w 2666198"/>
              <a:gd name="connsiteY5" fmla="*/ 2974207 h 2974207"/>
              <a:gd name="connsiteX6" fmla="*/ 2502569 w 2666198"/>
              <a:gd name="connsiteY6" fmla="*/ 2329314 h 2974207"/>
              <a:gd name="connsiteX7" fmla="*/ 2666198 w 2666198"/>
              <a:gd name="connsiteY7" fmla="*/ 866274 h 2974207"/>
              <a:gd name="connsiteX8" fmla="*/ 2425566 w 2666198"/>
              <a:gd name="connsiteY8" fmla="*/ 423512 h 2974207"/>
              <a:gd name="connsiteX9" fmla="*/ 1318662 w 2666198"/>
              <a:gd name="connsiteY9" fmla="*/ 0 h 2974207"/>
              <a:gd name="connsiteX0" fmla="*/ 606392 w 2666198"/>
              <a:gd name="connsiteY0" fmla="*/ 510140 h 2974207"/>
              <a:gd name="connsiteX1" fmla="*/ 57752 w 2666198"/>
              <a:gd name="connsiteY1" fmla="*/ 1453415 h 2974207"/>
              <a:gd name="connsiteX2" fmla="*/ 0 w 2666198"/>
              <a:gd name="connsiteY2" fmla="*/ 1905803 h 2974207"/>
              <a:gd name="connsiteX3" fmla="*/ 288758 w 2666198"/>
              <a:gd name="connsiteY3" fmla="*/ 2627698 h 2974207"/>
              <a:gd name="connsiteX4" fmla="*/ 1078030 w 2666198"/>
              <a:gd name="connsiteY4" fmla="*/ 2849079 h 2974207"/>
              <a:gd name="connsiteX5" fmla="*/ 2059806 w 2666198"/>
              <a:gd name="connsiteY5" fmla="*/ 2974207 h 2974207"/>
              <a:gd name="connsiteX6" fmla="*/ 2502569 w 2666198"/>
              <a:gd name="connsiteY6" fmla="*/ 2329314 h 2974207"/>
              <a:gd name="connsiteX7" fmla="*/ 2666198 w 2666198"/>
              <a:gd name="connsiteY7" fmla="*/ 866274 h 2974207"/>
              <a:gd name="connsiteX8" fmla="*/ 2425566 w 2666198"/>
              <a:gd name="connsiteY8" fmla="*/ 423512 h 2974207"/>
              <a:gd name="connsiteX9" fmla="*/ 1318662 w 2666198"/>
              <a:gd name="connsiteY9" fmla="*/ 0 h 2974207"/>
              <a:gd name="connsiteX0" fmla="*/ 606392 w 2666198"/>
              <a:gd name="connsiteY0" fmla="*/ 510140 h 2974207"/>
              <a:gd name="connsiteX1" fmla="*/ 57752 w 2666198"/>
              <a:gd name="connsiteY1" fmla="*/ 1453415 h 2974207"/>
              <a:gd name="connsiteX2" fmla="*/ 0 w 2666198"/>
              <a:gd name="connsiteY2" fmla="*/ 1905803 h 2974207"/>
              <a:gd name="connsiteX3" fmla="*/ 288758 w 2666198"/>
              <a:gd name="connsiteY3" fmla="*/ 2627698 h 2974207"/>
              <a:gd name="connsiteX4" fmla="*/ 2059806 w 2666198"/>
              <a:gd name="connsiteY4" fmla="*/ 2974207 h 2974207"/>
              <a:gd name="connsiteX5" fmla="*/ 2502569 w 2666198"/>
              <a:gd name="connsiteY5" fmla="*/ 2329314 h 2974207"/>
              <a:gd name="connsiteX6" fmla="*/ 2666198 w 2666198"/>
              <a:gd name="connsiteY6" fmla="*/ 866274 h 2974207"/>
              <a:gd name="connsiteX7" fmla="*/ 2425566 w 2666198"/>
              <a:gd name="connsiteY7" fmla="*/ 423512 h 2974207"/>
              <a:gd name="connsiteX8" fmla="*/ 1318662 w 2666198"/>
              <a:gd name="connsiteY8" fmla="*/ 0 h 2974207"/>
              <a:gd name="connsiteX0" fmla="*/ 606392 w 2666198"/>
              <a:gd name="connsiteY0" fmla="*/ 510140 h 3022333"/>
              <a:gd name="connsiteX1" fmla="*/ 57752 w 2666198"/>
              <a:gd name="connsiteY1" fmla="*/ 1453415 h 3022333"/>
              <a:gd name="connsiteX2" fmla="*/ 0 w 2666198"/>
              <a:gd name="connsiteY2" fmla="*/ 1905803 h 3022333"/>
              <a:gd name="connsiteX3" fmla="*/ 1097281 w 2666198"/>
              <a:gd name="connsiteY3" fmla="*/ 3022333 h 3022333"/>
              <a:gd name="connsiteX4" fmla="*/ 2059806 w 2666198"/>
              <a:gd name="connsiteY4" fmla="*/ 2974207 h 3022333"/>
              <a:gd name="connsiteX5" fmla="*/ 2502569 w 2666198"/>
              <a:gd name="connsiteY5" fmla="*/ 2329314 h 3022333"/>
              <a:gd name="connsiteX6" fmla="*/ 2666198 w 2666198"/>
              <a:gd name="connsiteY6" fmla="*/ 866274 h 3022333"/>
              <a:gd name="connsiteX7" fmla="*/ 2425566 w 2666198"/>
              <a:gd name="connsiteY7" fmla="*/ 423512 h 3022333"/>
              <a:gd name="connsiteX8" fmla="*/ 1318662 w 2666198"/>
              <a:gd name="connsiteY8" fmla="*/ 0 h 3022333"/>
              <a:gd name="connsiteX0" fmla="*/ 606392 w 2666198"/>
              <a:gd name="connsiteY0" fmla="*/ 510140 h 3115821"/>
              <a:gd name="connsiteX1" fmla="*/ 57752 w 2666198"/>
              <a:gd name="connsiteY1" fmla="*/ 1453415 h 3115821"/>
              <a:gd name="connsiteX2" fmla="*/ 0 w 2666198"/>
              <a:gd name="connsiteY2" fmla="*/ 1905803 h 3115821"/>
              <a:gd name="connsiteX3" fmla="*/ 1097281 w 2666198"/>
              <a:gd name="connsiteY3" fmla="*/ 3022333 h 3115821"/>
              <a:gd name="connsiteX4" fmla="*/ 2059806 w 2666198"/>
              <a:gd name="connsiteY4" fmla="*/ 2974207 h 3115821"/>
              <a:gd name="connsiteX5" fmla="*/ 2502569 w 2666198"/>
              <a:gd name="connsiteY5" fmla="*/ 2329314 h 3115821"/>
              <a:gd name="connsiteX6" fmla="*/ 2666198 w 2666198"/>
              <a:gd name="connsiteY6" fmla="*/ 866274 h 3115821"/>
              <a:gd name="connsiteX7" fmla="*/ 2425566 w 2666198"/>
              <a:gd name="connsiteY7" fmla="*/ 423512 h 3115821"/>
              <a:gd name="connsiteX8" fmla="*/ 1318662 w 2666198"/>
              <a:gd name="connsiteY8" fmla="*/ 0 h 3115821"/>
              <a:gd name="connsiteX0" fmla="*/ 548640 w 2608446"/>
              <a:gd name="connsiteY0" fmla="*/ 510140 h 3115117"/>
              <a:gd name="connsiteX1" fmla="*/ 0 w 2608446"/>
              <a:gd name="connsiteY1" fmla="*/ 1453415 h 3115117"/>
              <a:gd name="connsiteX2" fmla="*/ 317633 w 2608446"/>
              <a:gd name="connsiteY2" fmla="*/ 1915428 h 3115117"/>
              <a:gd name="connsiteX3" fmla="*/ 1039529 w 2608446"/>
              <a:gd name="connsiteY3" fmla="*/ 3022333 h 3115117"/>
              <a:gd name="connsiteX4" fmla="*/ 2002054 w 2608446"/>
              <a:gd name="connsiteY4" fmla="*/ 2974207 h 3115117"/>
              <a:gd name="connsiteX5" fmla="*/ 2444817 w 2608446"/>
              <a:gd name="connsiteY5" fmla="*/ 2329314 h 3115117"/>
              <a:gd name="connsiteX6" fmla="*/ 2608446 w 2608446"/>
              <a:gd name="connsiteY6" fmla="*/ 866274 h 3115117"/>
              <a:gd name="connsiteX7" fmla="*/ 2367814 w 2608446"/>
              <a:gd name="connsiteY7" fmla="*/ 423512 h 3115117"/>
              <a:gd name="connsiteX8" fmla="*/ 1260910 w 2608446"/>
              <a:gd name="connsiteY8" fmla="*/ 0 h 3115117"/>
              <a:gd name="connsiteX0" fmla="*/ 231007 w 2290813"/>
              <a:gd name="connsiteY0" fmla="*/ 510140 h 3115117"/>
              <a:gd name="connsiteX1" fmla="*/ 86628 w 2290813"/>
              <a:gd name="connsiteY1" fmla="*/ 1434165 h 3115117"/>
              <a:gd name="connsiteX2" fmla="*/ 0 w 2290813"/>
              <a:gd name="connsiteY2" fmla="*/ 1915428 h 3115117"/>
              <a:gd name="connsiteX3" fmla="*/ 721896 w 2290813"/>
              <a:gd name="connsiteY3" fmla="*/ 3022333 h 3115117"/>
              <a:gd name="connsiteX4" fmla="*/ 1684421 w 2290813"/>
              <a:gd name="connsiteY4" fmla="*/ 2974207 h 3115117"/>
              <a:gd name="connsiteX5" fmla="*/ 2127184 w 2290813"/>
              <a:gd name="connsiteY5" fmla="*/ 2329314 h 3115117"/>
              <a:gd name="connsiteX6" fmla="*/ 2290813 w 2290813"/>
              <a:gd name="connsiteY6" fmla="*/ 866274 h 3115117"/>
              <a:gd name="connsiteX7" fmla="*/ 2050181 w 2290813"/>
              <a:gd name="connsiteY7" fmla="*/ 423512 h 3115117"/>
              <a:gd name="connsiteX8" fmla="*/ 943277 w 2290813"/>
              <a:gd name="connsiteY8" fmla="*/ 0 h 3115117"/>
              <a:gd name="connsiteX0" fmla="*/ 267554 w 2327360"/>
              <a:gd name="connsiteY0" fmla="*/ 510140 h 3115117"/>
              <a:gd name="connsiteX1" fmla="*/ 123175 w 2327360"/>
              <a:gd name="connsiteY1" fmla="*/ 1434165 h 3115117"/>
              <a:gd name="connsiteX2" fmla="*/ 36547 w 2327360"/>
              <a:gd name="connsiteY2" fmla="*/ 1915428 h 3115117"/>
              <a:gd name="connsiteX3" fmla="*/ 758443 w 2327360"/>
              <a:gd name="connsiteY3" fmla="*/ 3022333 h 3115117"/>
              <a:gd name="connsiteX4" fmla="*/ 1720968 w 2327360"/>
              <a:gd name="connsiteY4" fmla="*/ 2974207 h 3115117"/>
              <a:gd name="connsiteX5" fmla="*/ 2163731 w 2327360"/>
              <a:gd name="connsiteY5" fmla="*/ 2329314 h 3115117"/>
              <a:gd name="connsiteX6" fmla="*/ 2327360 w 2327360"/>
              <a:gd name="connsiteY6" fmla="*/ 866274 h 3115117"/>
              <a:gd name="connsiteX7" fmla="*/ 2086728 w 2327360"/>
              <a:gd name="connsiteY7" fmla="*/ 423512 h 3115117"/>
              <a:gd name="connsiteX8" fmla="*/ 979824 w 2327360"/>
              <a:gd name="connsiteY8" fmla="*/ 0 h 3115117"/>
              <a:gd name="connsiteX0" fmla="*/ 231007 w 2290813"/>
              <a:gd name="connsiteY0" fmla="*/ 510140 h 3115117"/>
              <a:gd name="connsiteX1" fmla="*/ 0 w 2290813"/>
              <a:gd name="connsiteY1" fmla="*/ 1915428 h 3115117"/>
              <a:gd name="connsiteX2" fmla="*/ 721896 w 2290813"/>
              <a:gd name="connsiteY2" fmla="*/ 3022333 h 3115117"/>
              <a:gd name="connsiteX3" fmla="*/ 1684421 w 2290813"/>
              <a:gd name="connsiteY3" fmla="*/ 2974207 h 3115117"/>
              <a:gd name="connsiteX4" fmla="*/ 2127184 w 2290813"/>
              <a:gd name="connsiteY4" fmla="*/ 2329314 h 3115117"/>
              <a:gd name="connsiteX5" fmla="*/ 2290813 w 2290813"/>
              <a:gd name="connsiteY5" fmla="*/ 866274 h 3115117"/>
              <a:gd name="connsiteX6" fmla="*/ 2050181 w 2290813"/>
              <a:gd name="connsiteY6" fmla="*/ 423512 h 3115117"/>
              <a:gd name="connsiteX7" fmla="*/ 943277 w 2290813"/>
              <a:gd name="connsiteY7" fmla="*/ 0 h 3115117"/>
              <a:gd name="connsiteX0" fmla="*/ 246504 w 2306310"/>
              <a:gd name="connsiteY0" fmla="*/ 510140 h 3115117"/>
              <a:gd name="connsiteX1" fmla="*/ 15497 w 2306310"/>
              <a:gd name="connsiteY1" fmla="*/ 1915428 h 3115117"/>
              <a:gd name="connsiteX2" fmla="*/ 737393 w 2306310"/>
              <a:gd name="connsiteY2" fmla="*/ 3022333 h 3115117"/>
              <a:gd name="connsiteX3" fmla="*/ 1699918 w 2306310"/>
              <a:gd name="connsiteY3" fmla="*/ 2974207 h 3115117"/>
              <a:gd name="connsiteX4" fmla="*/ 2142681 w 2306310"/>
              <a:gd name="connsiteY4" fmla="*/ 2329314 h 3115117"/>
              <a:gd name="connsiteX5" fmla="*/ 2306310 w 2306310"/>
              <a:gd name="connsiteY5" fmla="*/ 866274 h 3115117"/>
              <a:gd name="connsiteX6" fmla="*/ 2065678 w 2306310"/>
              <a:gd name="connsiteY6" fmla="*/ 423512 h 3115117"/>
              <a:gd name="connsiteX7" fmla="*/ 958774 w 2306310"/>
              <a:gd name="connsiteY7" fmla="*/ 0 h 3115117"/>
              <a:gd name="connsiteX0" fmla="*/ 70089 w 2370527"/>
              <a:gd name="connsiteY0" fmla="*/ 712271 h 3115117"/>
              <a:gd name="connsiteX1" fmla="*/ 79714 w 2370527"/>
              <a:gd name="connsiteY1" fmla="*/ 1915428 h 3115117"/>
              <a:gd name="connsiteX2" fmla="*/ 801610 w 2370527"/>
              <a:gd name="connsiteY2" fmla="*/ 3022333 h 3115117"/>
              <a:gd name="connsiteX3" fmla="*/ 1764135 w 2370527"/>
              <a:gd name="connsiteY3" fmla="*/ 2974207 h 3115117"/>
              <a:gd name="connsiteX4" fmla="*/ 2206898 w 2370527"/>
              <a:gd name="connsiteY4" fmla="*/ 2329314 h 3115117"/>
              <a:gd name="connsiteX5" fmla="*/ 2370527 w 2370527"/>
              <a:gd name="connsiteY5" fmla="*/ 866274 h 3115117"/>
              <a:gd name="connsiteX6" fmla="*/ 2129895 w 2370527"/>
              <a:gd name="connsiteY6" fmla="*/ 423512 h 3115117"/>
              <a:gd name="connsiteX7" fmla="*/ 1022991 w 2370527"/>
              <a:gd name="connsiteY7" fmla="*/ 0 h 3115117"/>
              <a:gd name="connsiteX0" fmla="*/ 70089 w 2370527"/>
              <a:gd name="connsiteY0" fmla="*/ 288759 h 2691605"/>
              <a:gd name="connsiteX1" fmla="*/ 79714 w 2370527"/>
              <a:gd name="connsiteY1" fmla="*/ 1491916 h 2691605"/>
              <a:gd name="connsiteX2" fmla="*/ 801610 w 2370527"/>
              <a:gd name="connsiteY2" fmla="*/ 2598821 h 2691605"/>
              <a:gd name="connsiteX3" fmla="*/ 1764135 w 2370527"/>
              <a:gd name="connsiteY3" fmla="*/ 2550695 h 2691605"/>
              <a:gd name="connsiteX4" fmla="*/ 2206898 w 2370527"/>
              <a:gd name="connsiteY4" fmla="*/ 1905802 h 2691605"/>
              <a:gd name="connsiteX5" fmla="*/ 2370527 w 2370527"/>
              <a:gd name="connsiteY5" fmla="*/ 442762 h 2691605"/>
              <a:gd name="connsiteX6" fmla="*/ 2129895 w 2370527"/>
              <a:gd name="connsiteY6" fmla="*/ 0 h 2691605"/>
              <a:gd name="connsiteX0" fmla="*/ 0 w 2290813"/>
              <a:gd name="connsiteY0" fmla="*/ 1491916 h 2691605"/>
              <a:gd name="connsiteX1" fmla="*/ 721896 w 2290813"/>
              <a:gd name="connsiteY1" fmla="*/ 2598821 h 2691605"/>
              <a:gd name="connsiteX2" fmla="*/ 1684421 w 2290813"/>
              <a:gd name="connsiteY2" fmla="*/ 2550695 h 2691605"/>
              <a:gd name="connsiteX3" fmla="*/ 2127184 w 2290813"/>
              <a:gd name="connsiteY3" fmla="*/ 1905802 h 2691605"/>
              <a:gd name="connsiteX4" fmla="*/ 2290813 w 2290813"/>
              <a:gd name="connsiteY4" fmla="*/ 442762 h 2691605"/>
              <a:gd name="connsiteX5" fmla="*/ 2050181 w 2290813"/>
              <a:gd name="connsiteY5" fmla="*/ 0 h 2691605"/>
              <a:gd name="connsiteX0" fmla="*/ 0 w 1568917"/>
              <a:gd name="connsiteY0" fmla="*/ 2598821 h 2691605"/>
              <a:gd name="connsiteX1" fmla="*/ 962525 w 1568917"/>
              <a:gd name="connsiteY1" fmla="*/ 2550695 h 2691605"/>
              <a:gd name="connsiteX2" fmla="*/ 1405288 w 1568917"/>
              <a:gd name="connsiteY2" fmla="*/ 1905802 h 2691605"/>
              <a:gd name="connsiteX3" fmla="*/ 1568917 w 1568917"/>
              <a:gd name="connsiteY3" fmla="*/ 442762 h 2691605"/>
              <a:gd name="connsiteX4" fmla="*/ 1328285 w 1568917"/>
              <a:gd name="connsiteY4" fmla="*/ 0 h 2691605"/>
              <a:gd name="connsiteX0" fmla="*/ 2096848 w 3685657"/>
              <a:gd name="connsiteY0" fmla="*/ 2598821 h 2691605"/>
              <a:gd name="connsiteX1" fmla="*/ 3059373 w 3685657"/>
              <a:gd name="connsiteY1" fmla="*/ 2550695 h 2691605"/>
              <a:gd name="connsiteX2" fmla="*/ 3502136 w 3685657"/>
              <a:gd name="connsiteY2" fmla="*/ 1905802 h 2691605"/>
              <a:gd name="connsiteX3" fmla="*/ 183 w 3685657"/>
              <a:gd name="connsiteY3" fmla="*/ 827217 h 2691605"/>
              <a:gd name="connsiteX4" fmla="*/ 3665765 w 3685657"/>
              <a:gd name="connsiteY4" fmla="*/ 442762 h 2691605"/>
              <a:gd name="connsiteX5" fmla="*/ 3425133 w 3685657"/>
              <a:gd name="connsiteY5" fmla="*/ 0 h 2691605"/>
              <a:gd name="connsiteX0" fmla="*/ 2099324 w 3668378"/>
              <a:gd name="connsiteY0" fmla="*/ 2598821 h 2691605"/>
              <a:gd name="connsiteX1" fmla="*/ 3061849 w 3668378"/>
              <a:gd name="connsiteY1" fmla="*/ 2550695 h 2691605"/>
              <a:gd name="connsiteX2" fmla="*/ 2659 w 3668378"/>
              <a:gd name="connsiteY2" fmla="*/ 827217 h 2691605"/>
              <a:gd name="connsiteX3" fmla="*/ 3668241 w 3668378"/>
              <a:gd name="connsiteY3" fmla="*/ 442762 h 2691605"/>
              <a:gd name="connsiteX4" fmla="*/ 3427609 w 3668378"/>
              <a:gd name="connsiteY4" fmla="*/ 0 h 2691605"/>
              <a:gd name="connsiteX0" fmla="*/ 2578797 w 4147851"/>
              <a:gd name="connsiteY0" fmla="*/ 2598821 h 2613451"/>
              <a:gd name="connsiteX1" fmla="*/ 105103 w 4147851"/>
              <a:gd name="connsiteY1" fmla="*/ 1183908 h 2613451"/>
              <a:gd name="connsiteX2" fmla="*/ 482132 w 4147851"/>
              <a:gd name="connsiteY2" fmla="*/ 827217 h 2613451"/>
              <a:gd name="connsiteX3" fmla="*/ 4147714 w 4147851"/>
              <a:gd name="connsiteY3" fmla="*/ 442762 h 2613451"/>
              <a:gd name="connsiteX4" fmla="*/ 3907082 w 4147851"/>
              <a:gd name="connsiteY4" fmla="*/ 0 h 2613451"/>
              <a:gd name="connsiteX0" fmla="*/ 0 w 5987050"/>
              <a:gd name="connsiteY0" fmla="*/ 1039529 h 1237155"/>
              <a:gd name="connsiteX1" fmla="*/ 1944302 w 5987050"/>
              <a:gd name="connsiteY1" fmla="*/ 1183908 h 1237155"/>
              <a:gd name="connsiteX2" fmla="*/ 2321331 w 5987050"/>
              <a:gd name="connsiteY2" fmla="*/ 827217 h 1237155"/>
              <a:gd name="connsiteX3" fmla="*/ 5986913 w 5987050"/>
              <a:gd name="connsiteY3" fmla="*/ 442762 h 1237155"/>
              <a:gd name="connsiteX4" fmla="*/ 5746281 w 5987050"/>
              <a:gd name="connsiteY4" fmla="*/ 0 h 1237155"/>
              <a:gd name="connsiteX0" fmla="*/ 0 w 5987050"/>
              <a:gd name="connsiteY0" fmla="*/ 1039529 h 1039529"/>
              <a:gd name="connsiteX1" fmla="*/ 2321331 w 5987050"/>
              <a:gd name="connsiteY1" fmla="*/ 827217 h 1039529"/>
              <a:gd name="connsiteX2" fmla="*/ 5986913 w 5987050"/>
              <a:gd name="connsiteY2" fmla="*/ 442762 h 1039529"/>
              <a:gd name="connsiteX3" fmla="*/ 5746281 w 5987050"/>
              <a:gd name="connsiteY3" fmla="*/ 0 h 1039529"/>
              <a:gd name="connsiteX0" fmla="*/ 0 w 5987050"/>
              <a:gd name="connsiteY0" fmla="*/ 1039529 h 1108153"/>
              <a:gd name="connsiteX1" fmla="*/ 2321331 w 5987050"/>
              <a:gd name="connsiteY1" fmla="*/ 827217 h 1108153"/>
              <a:gd name="connsiteX2" fmla="*/ 5986913 w 5987050"/>
              <a:gd name="connsiteY2" fmla="*/ 442762 h 1108153"/>
              <a:gd name="connsiteX3" fmla="*/ 5746281 w 5987050"/>
              <a:gd name="connsiteY3" fmla="*/ 0 h 1108153"/>
              <a:gd name="connsiteX0" fmla="*/ 0 w 6044801"/>
              <a:gd name="connsiteY0" fmla="*/ 1949 h 1383125"/>
              <a:gd name="connsiteX1" fmla="*/ 2379082 w 6044801"/>
              <a:gd name="connsiteY1" fmla="*/ 1291178 h 1383125"/>
              <a:gd name="connsiteX2" fmla="*/ 6044664 w 6044801"/>
              <a:gd name="connsiteY2" fmla="*/ 906723 h 1383125"/>
              <a:gd name="connsiteX3" fmla="*/ 5804032 w 6044801"/>
              <a:gd name="connsiteY3" fmla="*/ 463961 h 1383125"/>
              <a:gd name="connsiteX0" fmla="*/ 59093 w 6103894"/>
              <a:gd name="connsiteY0" fmla="*/ 0 h 1681428"/>
              <a:gd name="connsiteX1" fmla="*/ 2438175 w 6103894"/>
              <a:gd name="connsiteY1" fmla="*/ 1289229 h 1681428"/>
              <a:gd name="connsiteX2" fmla="*/ 6103757 w 6103894"/>
              <a:gd name="connsiteY2" fmla="*/ 904774 h 1681428"/>
              <a:gd name="connsiteX3" fmla="*/ 5863125 w 6103894"/>
              <a:gd name="connsiteY3" fmla="*/ 462012 h 1681428"/>
              <a:gd name="connsiteX0" fmla="*/ 58618 w 6103419"/>
              <a:gd name="connsiteY0" fmla="*/ 0 h 1757801"/>
              <a:gd name="connsiteX1" fmla="*/ 2456950 w 6103419"/>
              <a:gd name="connsiteY1" fmla="*/ 1404732 h 1757801"/>
              <a:gd name="connsiteX2" fmla="*/ 6103282 w 6103419"/>
              <a:gd name="connsiteY2" fmla="*/ 904774 h 1757801"/>
              <a:gd name="connsiteX3" fmla="*/ 5862650 w 6103419"/>
              <a:gd name="connsiteY3" fmla="*/ 462012 h 1757801"/>
              <a:gd name="connsiteX0" fmla="*/ 58618 w 6103419"/>
              <a:gd name="connsiteY0" fmla="*/ 182880 h 1940681"/>
              <a:gd name="connsiteX1" fmla="*/ 2456950 w 6103419"/>
              <a:gd name="connsiteY1" fmla="*/ 1587612 h 1940681"/>
              <a:gd name="connsiteX2" fmla="*/ 6103282 w 6103419"/>
              <a:gd name="connsiteY2" fmla="*/ 1087654 h 1940681"/>
              <a:gd name="connsiteX3" fmla="*/ 2320553 w 6103419"/>
              <a:gd name="connsiteY3" fmla="*/ 0 h 1940681"/>
              <a:gd name="connsiteX0" fmla="*/ 58618 w 6563114"/>
              <a:gd name="connsiteY0" fmla="*/ 182880 h 1940681"/>
              <a:gd name="connsiteX1" fmla="*/ 2456950 w 6563114"/>
              <a:gd name="connsiteY1" fmla="*/ 1587612 h 1940681"/>
              <a:gd name="connsiteX2" fmla="*/ 6103282 w 6563114"/>
              <a:gd name="connsiteY2" fmla="*/ 1087654 h 1940681"/>
              <a:gd name="connsiteX3" fmla="*/ 6095302 w 6563114"/>
              <a:gd name="connsiteY3" fmla="*/ 1048597 h 1940681"/>
              <a:gd name="connsiteX4" fmla="*/ 2320553 w 6563114"/>
              <a:gd name="connsiteY4" fmla="*/ 0 h 1940681"/>
              <a:gd name="connsiteX0" fmla="*/ 58618 w 6103419"/>
              <a:gd name="connsiteY0" fmla="*/ 182880 h 1940681"/>
              <a:gd name="connsiteX1" fmla="*/ 2456950 w 6103419"/>
              <a:gd name="connsiteY1" fmla="*/ 1587612 h 1940681"/>
              <a:gd name="connsiteX2" fmla="*/ 6103282 w 6103419"/>
              <a:gd name="connsiteY2" fmla="*/ 1087654 h 1940681"/>
              <a:gd name="connsiteX3" fmla="*/ 2320553 w 6103419"/>
              <a:gd name="connsiteY3" fmla="*/ 0 h 1940681"/>
              <a:gd name="connsiteX0" fmla="*/ 58618 w 2599840"/>
              <a:gd name="connsiteY0" fmla="*/ 182880 h 1940681"/>
              <a:gd name="connsiteX1" fmla="*/ 2456950 w 2599840"/>
              <a:gd name="connsiteY1" fmla="*/ 1587612 h 1940681"/>
              <a:gd name="connsiteX2" fmla="*/ 2320553 w 2599840"/>
              <a:gd name="connsiteY2" fmla="*/ 0 h 1940681"/>
              <a:gd name="connsiteX0" fmla="*/ 58618 w 2501886"/>
              <a:gd name="connsiteY0" fmla="*/ 182880 h 1940681"/>
              <a:gd name="connsiteX1" fmla="*/ 2456950 w 2501886"/>
              <a:gd name="connsiteY1" fmla="*/ 1587612 h 1940681"/>
              <a:gd name="connsiteX2" fmla="*/ 2320553 w 2501886"/>
              <a:gd name="connsiteY2" fmla="*/ 0 h 1940681"/>
              <a:gd name="connsiteX0" fmla="*/ 58618 w 2545905"/>
              <a:gd name="connsiteY0" fmla="*/ 38501 h 1796302"/>
              <a:gd name="connsiteX1" fmla="*/ 2456950 w 2545905"/>
              <a:gd name="connsiteY1" fmla="*/ 1443233 h 1796302"/>
              <a:gd name="connsiteX2" fmla="*/ 2503433 w 2545905"/>
              <a:gd name="connsiteY2" fmla="*/ 0 h 1796302"/>
              <a:gd name="connsiteX0" fmla="*/ 58618 w 2609971"/>
              <a:gd name="connsiteY0" fmla="*/ 0 h 1757801"/>
              <a:gd name="connsiteX1" fmla="*/ 2456950 w 2609971"/>
              <a:gd name="connsiteY1" fmla="*/ 1404732 h 1757801"/>
              <a:gd name="connsiteX2" fmla="*/ 2599686 w 2609971"/>
              <a:gd name="connsiteY2" fmla="*/ 365760 h 1757801"/>
              <a:gd name="connsiteX0" fmla="*/ 58618 w 2658695"/>
              <a:gd name="connsiteY0" fmla="*/ 0 h 1757801"/>
              <a:gd name="connsiteX1" fmla="*/ 2456950 w 2658695"/>
              <a:gd name="connsiteY1" fmla="*/ 1404732 h 1757801"/>
              <a:gd name="connsiteX2" fmla="*/ 2599686 w 2658695"/>
              <a:gd name="connsiteY2" fmla="*/ 365760 h 1757801"/>
              <a:gd name="connsiteX0" fmla="*/ 58618 w 2728768"/>
              <a:gd name="connsiteY0" fmla="*/ 0 h 1757801"/>
              <a:gd name="connsiteX1" fmla="*/ 2456950 w 2728768"/>
              <a:gd name="connsiteY1" fmla="*/ 1404732 h 1757801"/>
              <a:gd name="connsiteX2" fmla="*/ 2599686 w 2728768"/>
              <a:gd name="connsiteY2" fmla="*/ 365760 h 1757801"/>
              <a:gd name="connsiteX0" fmla="*/ 60498 w 2730648"/>
              <a:gd name="connsiteY0" fmla="*/ 0 h 1707204"/>
              <a:gd name="connsiteX1" fmla="*/ 2458830 w 2730648"/>
              <a:gd name="connsiteY1" fmla="*/ 1404732 h 1707204"/>
              <a:gd name="connsiteX2" fmla="*/ 2601566 w 2730648"/>
              <a:gd name="connsiteY2" fmla="*/ 365760 h 1707204"/>
              <a:gd name="connsiteX0" fmla="*/ 49288 w 2719438"/>
              <a:gd name="connsiteY0" fmla="*/ 0 h 1850089"/>
              <a:gd name="connsiteX1" fmla="*/ 2447620 w 2719438"/>
              <a:gd name="connsiteY1" fmla="*/ 1404732 h 1850089"/>
              <a:gd name="connsiteX2" fmla="*/ 2590356 w 2719438"/>
              <a:gd name="connsiteY2" fmla="*/ 365760 h 1850089"/>
              <a:gd name="connsiteX0" fmla="*/ 43621 w 3341032"/>
              <a:gd name="connsiteY0" fmla="*/ 0 h 1832182"/>
              <a:gd name="connsiteX1" fmla="*/ 3000218 w 3341032"/>
              <a:gd name="connsiteY1" fmla="*/ 1818618 h 1832182"/>
              <a:gd name="connsiteX2" fmla="*/ 3142954 w 3341032"/>
              <a:gd name="connsiteY2" fmla="*/ 779646 h 1832182"/>
              <a:gd name="connsiteX0" fmla="*/ 71690 w 3195824"/>
              <a:gd name="connsiteY0" fmla="*/ 0 h 2222807"/>
              <a:gd name="connsiteX1" fmla="*/ 1777002 w 3195824"/>
              <a:gd name="connsiteY1" fmla="*/ 2213254 h 2222807"/>
              <a:gd name="connsiteX2" fmla="*/ 3171023 w 3195824"/>
              <a:gd name="connsiteY2" fmla="*/ 779646 h 2222807"/>
              <a:gd name="connsiteX0" fmla="*/ 73419 w 3198516"/>
              <a:gd name="connsiteY0" fmla="*/ 0 h 2215014"/>
              <a:gd name="connsiteX1" fmla="*/ 1778731 w 3198516"/>
              <a:gd name="connsiteY1" fmla="*/ 2213254 h 2215014"/>
              <a:gd name="connsiteX2" fmla="*/ 3172752 w 3198516"/>
              <a:gd name="connsiteY2" fmla="*/ 779646 h 2215014"/>
              <a:gd name="connsiteX0" fmla="*/ 71691 w 3195825"/>
              <a:gd name="connsiteY0" fmla="*/ 0 h 2232715"/>
              <a:gd name="connsiteX1" fmla="*/ 1777003 w 3195825"/>
              <a:gd name="connsiteY1" fmla="*/ 2213254 h 2232715"/>
              <a:gd name="connsiteX2" fmla="*/ 3171024 w 3195825"/>
              <a:gd name="connsiteY2" fmla="*/ 779646 h 2232715"/>
              <a:gd name="connsiteX0" fmla="*/ 78699 w 3206909"/>
              <a:gd name="connsiteY0" fmla="*/ 0 h 2213987"/>
              <a:gd name="connsiteX1" fmla="*/ 1784011 w 3206909"/>
              <a:gd name="connsiteY1" fmla="*/ 2213254 h 2213987"/>
              <a:gd name="connsiteX2" fmla="*/ 3178032 w 3206909"/>
              <a:gd name="connsiteY2" fmla="*/ 779646 h 221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6909" h="2213987">
                <a:moveTo>
                  <a:pt x="78699" y="0"/>
                </a:moveTo>
                <a:cubicBezTo>
                  <a:pt x="-350682" y="2152665"/>
                  <a:pt x="1084577" y="2179565"/>
                  <a:pt x="1784011" y="2213254"/>
                </a:cubicBezTo>
                <a:cubicBezTo>
                  <a:pt x="2483445" y="2246943"/>
                  <a:pt x="3379703" y="1110398"/>
                  <a:pt x="3178032" y="7796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2274416" y="4851409"/>
            <a:ext cx="185449" cy="134753"/>
          </a:xfrm>
          <a:custGeom>
            <a:avLst/>
            <a:gdLst>
              <a:gd name="connsiteX0" fmla="*/ 0 w 221381"/>
              <a:gd name="connsiteY0" fmla="*/ 105878 h 105878"/>
              <a:gd name="connsiteX1" fmla="*/ 221381 w 221381"/>
              <a:gd name="connsiteY1" fmla="*/ 0 h 105878"/>
              <a:gd name="connsiteX0" fmla="*/ 0 w 221381"/>
              <a:gd name="connsiteY0" fmla="*/ 173373 h 173373"/>
              <a:gd name="connsiteX1" fmla="*/ 221381 w 221381"/>
              <a:gd name="connsiteY1" fmla="*/ 0 h 17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381" h="173373">
                <a:moveTo>
                  <a:pt x="0" y="173373"/>
                </a:moveTo>
                <a:lnTo>
                  <a:pt x="22138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2473308" y="5231329"/>
            <a:ext cx="231007" cy="173255"/>
          </a:xfrm>
          <a:custGeom>
            <a:avLst/>
            <a:gdLst>
              <a:gd name="connsiteX0" fmla="*/ 0 w 231007"/>
              <a:gd name="connsiteY0" fmla="*/ 173255 h 173255"/>
              <a:gd name="connsiteX1" fmla="*/ 231007 w 231007"/>
              <a:gd name="connsiteY1" fmla="*/ 0 h 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007" h="173255">
                <a:moveTo>
                  <a:pt x="0" y="173255"/>
                </a:moveTo>
                <a:lnTo>
                  <a:pt x="23100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2964197" y="5510462"/>
            <a:ext cx="144379" cy="231006"/>
          </a:xfrm>
          <a:custGeom>
            <a:avLst/>
            <a:gdLst>
              <a:gd name="connsiteX0" fmla="*/ 0 w 144379"/>
              <a:gd name="connsiteY0" fmla="*/ 231006 h 231006"/>
              <a:gd name="connsiteX1" fmla="*/ 144379 w 144379"/>
              <a:gd name="connsiteY1" fmla="*/ 0 h 23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379" h="231006">
                <a:moveTo>
                  <a:pt x="0" y="231006"/>
                </a:moveTo>
                <a:lnTo>
                  <a:pt x="14437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3560963" y="5693342"/>
            <a:ext cx="48126" cy="182880"/>
          </a:xfrm>
          <a:custGeom>
            <a:avLst/>
            <a:gdLst>
              <a:gd name="connsiteX0" fmla="*/ 0 w 48126"/>
              <a:gd name="connsiteY0" fmla="*/ 182880 h 182880"/>
              <a:gd name="connsiteX1" fmla="*/ 48126 w 48126"/>
              <a:gd name="connsiteY1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182880">
                <a:moveTo>
                  <a:pt x="0" y="182880"/>
                </a:moveTo>
                <a:lnTo>
                  <a:pt x="4812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 99"/>
          <p:cNvSpPr/>
          <p:nvPr/>
        </p:nvSpPr>
        <p:spPr>
          <a:xfrm>
            <a:off x="4090353" y="5731843"/>
            <a:ext cx="9625" cy="182880"/>
          </a:xfrm>
          <a:custGeom>
            <a:avLst/>
            <a:gdLst>
              <a:gd name="connsiteX0" fmla="*/ 9625 w 9625"/>
              <a:gd name="connsiteY0" fmla="*/ 182880 h 182880"/>
              <a:gd name="connsiteX1" fmla="*/ 0 w 9625"/>
              <a:gd name="connsiteY1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5" h="182880">
                <a:moveTo>
                  <a:pt x="9625" y="1828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>
            <a:off x="4542740" y="5539338"/>
            <a:ext cx="86627" cy="154004"/>
          </a:xfrm>
          <a:custGeom>
            <a:avLst/>
            <a:gdLst>
              <a:gd name="connsiteX0" fmla="*/ 86627 w 86627"/>
              <a:gd name="connsiteY0" fmla="*/ 154004 h 154004"/>
              <a:gd name="connsiteX1" fmla="*/ 0 w 86627"/>
              <a:gd name="connsiteY1" fmla="*/ 0 h 15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27" h="154004">
                <a:moveTo>
                  <a:pt x="86627" y="154004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олилиния 101"/>
          <p:cNvSpPr/>
          <p:nvPr/>
        </p:nvSpPr>
        <p:spPr>
          <a:xfrm>
            <a:off x="4918125" y="5192828"/>
            <a:ext cx="125129" cy="86627"/>
          </a:xfrm>
          <a:custGeom>
            <a:avLst/>
            <a:gdLst>
              <a:gd name="connsiteX0" fmla="*/ 125129 w 125129"/>
              <a:gd name="connsiteY0" fmla="*/ 86627 h 86627"/>
              <a:gd name="connsiteX1" fmla="*/ 0 w 125129"/>
              <a:gd name="connsiteY1" fmla="*/ 0 h 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9" h="86627">
                <a:moveTo>
                  <a:pt x="125129" y="86627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олилиния 102"/>
          <p:cNvSpPr/>
          <p:nvPr/>
        </p:nvSpPr>
        <p:spPr>
          <a:xfrm>
            <a:off x="5206883" y="4721190"/>
            <a:ext cx="154004" cy="67377"/>
          </a:xfrm>
          <a:custGeom>
            <a:avLst/>
            <a:gdLst>
              <a:gd name="connsiteX0" fmla="*/ 154004 w 154004"/>
              <a:gd name="connsiteY0" fmla="*/ 67377 h 67377"/>
              <a:gd name="connsiteX1" fmla="*/ 0 w 154004"/>
              <a:gd name="connsiteY1" fmla="*/ 0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004" h="67377">
                <a:moveTo>
                  <a:pt x="154004" y="67377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олилиния 103"/>
          <p:cNvSpPr/>
          <p:nvPr/>
        </p:nvSpPr>
        <p:spPr>
          <a:xfrm>
            <a:off x="2174925" y="4365055"/>
            <a:ext cx="211756" cy="48127"/>
          </a:xfrm>
          <a:custGeom>
            <a:avLst/>
            <a:gdLst>
              <a:gd name="connsiteX0" fmla="*/ 0 w 211756"/>
              <a:gd name="connsiteY0" fmla="*/ 48127 h 48127"/>
              <a:gd name="connsiteX1" fmla="*/ 211756 w 211756"/>
              <a:gd name="connsiteY1" fmla="*/ 0 h 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756" h="48127">
                <a:moveTo>
                  <a:pt x="0" y="48127"/>
                </a:moveTo>
                <a:lnTo>
                  <a:pt x="21175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>
            <a:off x="2232677" y="3874167"/>
            <a:ext cx="115503" cy="0"/>
          </a:xfrm>
          <a:custGeom>
            <a:avLst/>
            <a:gdLst>
              <a:gd name="connsiteX0" fmla="*/ 0 w 115503"/>
              <a:gd name="connsiteY0" fmla="*/ 0 h 0"/>
              <a:gd name="connsiteX1" fmla="*/ 115503 w 11550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03">
                <a:moveTo>
                  <a:pt x="0" y="0"/>
                </a:moveTo>
                <a:lnTo>
                  <a:pt x="11550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2194176" y="4124424"/>
            <a:ext cx="86627" cy="9625"/>
          </a:xfrm>
          <a:custGeom>
            <a:avLst/>
            <a:gdLst>
              <a:gd name="connsiteX0" fmla="*/ 0 w 86627"/>
              <a:gd name="connsiteY0" fmla="*/ 0 h 9625"/>
              <a:gd name="connsiteX1" fmla="*/ 86627 w 86627"/>
              <a:gd name="connsiteY1" fmla="*/ 9625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27" h="9625">
                <a:moveTo>
                  <a:pt x="0" y="0"/>
                </a:moveTo>
                <a:lnTo>
                  <a:pt x="86627" y="962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олилиния 106"/>
          <p:cNvSpPr/>
          <p:nvPr/>
        </p:nvSpPr>
        <p:spPr>
          <a:xfrm>
            <a:off x="2184550" y="4663439"/>
            <a:ext cx="115504" cy="38501"/>
          </a:xfrm>
          <a:custGeom>
            <a:avLst/>
            <a:gdLst>
              <a:gd name="connsiteX0" fmla="*/ 0 w 115504"/>
              <a:gd name="connsiteY0" fmla="*/ 38501 h 38501"/>
              <a:gd name="connsiteX1" fmla="*/ 115504 w 115504"/>
              <a:gd name="connsiteY1" fmla="*/ 0 h 3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04" h="38501">
                <a:moveTo>
                  <a:pt x="0" y="38501"/>
                </a:moveTo>
                <a:lnTo>
                  <a:pt x="115504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2348180" y="5135076"/>
            <a:ext cx="96253" cy="67377"/>
          </a:xfrm>
          <a:custGeom>
            <a:avLst/>
            <a:gdLst>
              <a:gd name="connsiteX0" fmla="*/ 0 w 96253"/>
              <a:gd name="connsiteY0" fmla="*/ 67377 h 67377"/>
              <a:gd name="connsiteX1" fmla="*/ 96253 w 96253"/>
              <a:gd name="connsiteY1" fmla="*/ 0 h 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53" h="67377">
                <a:moveTo>
                  <a:pt x="0" y="67377"/>
                </a:moveTo>
                <a:lnTo>
                  <a:pt x="9625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2694689" y="5481586"/>
            <a:ext cx="57752" cy="105878"/>
          </a:xfrm>
          <a:custGeom>
            <a:avLst/>
            <a:gdLst>
              <a:gd name="connsiteX0" fmla="*/ 0 w 57752"/>
              <a:gd name="connsiteY0" fmla="*/ 105878 h 105878"/>
              <a:gd name="connsiteX1" fmla="*/ 57752 w 57752"/>
              <a:gd name="connsiteY1" fmla="*/ 0 h 10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752" h="105878">
                <a:moveTo>
                  <a:pt x="0" y="105878"/>
                </a:moveTo>
                <a:lnTo>
                  <a:pt x="5775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олилиния 109"/>
          <p:cNvSpPr/>
          <p:nvPr/>
        </p:nvSpPr>
        <p:spPr>
          <a:xfrm>
            <a:off x="3243329" y="5702967"/>
            <a:ext cx="19251" cy="134754"/>
          </a:xfrm>
          <a:custGeom>
            <a:avLst/>
            <a:gdLst>
              <a:gd name="connsiteX0" fmla="*/ 0 w 19251"/>
              <a:gd name="connsiteY0" fmla="*/ 134754 h 134754"/>
              <a:gd name="connsiteX1" fmla="*/ 19251 w 19251"/>
              <a:gd name="connsiteY1" fmla="*/ 0 h 13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51" h="134754">
                <a:moveTo>
                  <a:pt x="0" y="134754"/>
                </a:moveTo>
                <a:lnTo>
                  <a:pt x="1925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3791969" y="5799220"/>
            <a:ext cx="0" cy="96252"/>
          </a:xfrm>
          <a:custGeom>
            <a:avLst/>
            <a:gdLst>
              <a:gd name="connsiteX0" fmla="*/ 0 w 0"/>
              <a:gd name="connsiteY0" fmla="*/ 96252 h 96252"/>
              <a:gd name="connsiteX1" fmla="*/ 0 w 0"/>
              <a:gd name="connsiteY1" fmla="*/ 0 h 9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252">
                <a:moveTo>
                  <a:pt x="0" y="9625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олилиния 111"/>
          <p:cNvSpPr/>
          <p:nvPr/>
        </p:nvSpPr>
        <p:spPr>
          <a:xfrm>
            <a:off x="4321359" y="5741468"/>
            <a:ext cx="38501" cy="86627"/>
          </a:xfrm>
          <a:custGeom>
            <a:avLst/>
            <a:gdLst>
              <a:gd name="connsiteX0" fmla="*/ 38501 w 38501"/>
              <a:gd name="connsiteY0" fmla="*/ 86627 h 86627"/>
              <a:gd name="connsiteX1" fmla="*/ 0 w 38501"/>
              <a:gd name="connsiteY1" fmla="*/ 0 h 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01" h="86627">
                <a:moveTo>
                  <a:pt x="38501" y="86627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олилиния 112"/>
          <p:cNvSpPr/>
          <p:nvPr/>
        </p:nvSpPr>
        <p:spPr>
          <a:xfrm>
            <a:off x="4764121" y="5414209"/>
            <a:ext cx="77002" cy="77002"/>
          </a:xfrm>
          <a:custGeom>
            <a:avLst/>
            <a:gdLst>
              <a:gd name="connsiteX0" fmla="*/ 77002 w 77002"/>
              <a:gd name="connsiteY0" fmla="*/ 77002 h 77002"/>
              <a:gd name="connsiteX1" fmla="*/ 0 w 77002"/>
              <a:gd name="connsiteY1" fmla="*/ 0 h 7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2" h="77002">
                <a:moveTo>
                  <a:pt x="77002" y="770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>
            <a:off x="5129881" y="4961822"/>
            <a:ext cx="115503" cy="48126"/>
          </a:xfrm>
          <a:custGeom>
            <a:avLst/>
            <a:gdLst>
              <a:gd name="connsiteX0" fmla="*/ 115503 w 115503"/>
              <a:gd name="connsiteY0" fmla="*/ 48126 h 48126"/>
              <a:gd name="connsiteX1" fmla="*/ 0 w 115503"/>
              <a:gd name="connsiteY1" fmla="*/ 0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03" h="48126">
                <a:moveTo>
                  <a:pt x="115503" y="48126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олилиния 114"/>
          <p:cNvSpPr/>
          <p:nvPr/>
        </p:nvSpPr>
        <p:spPr>
          <a:xfrm>
            <a:off x="5322386" y="4547935"/>
            <a:ext cx="57752" cy="9626"/>
          </a:xfrm>
          <a:custGeom>
            <a:avLst/>
            <a:gdLst>
              <a:gd name="connsiteX0" fmla="*/ 57752 w 57752"/>
              <a:gd name="connsiteY0" fmla="*/ 0 h 9626"/>
              <a:gd name="connsiteX1" fmla="*/ 0 w 57752"/>
              <a:gd name="connsiteY1" fmla="*/ 9626 h 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752" h="9626">
                <a:moveTo>
                  <a:pt x="57752" y="0"/>
                </a:moveTo>
                <a:lnTo>
                  <a:pt x="0" y="962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 115"/>
          <p:cNvSpPr/>
          <p:nvPr/>
        </p:nvSpPr>
        <p:spPr>
          <a:xfrm>
            <a:off x="1664008" y="2304841"/>
            <a:ext cx="2851050" cy="4572407"/>
          </a:xfrm>
          <a:custGeom>
            <a:avLst/>
            <a:gdLst>
              <a:gd name="connsiteX0" fmla="*/ 500514 w 2878934"/>
              <a:gd name="connsiteY0" fmla="*/ 4466122 h 4466122"/>
              <a:gd name="connsiteX1" fmla="*/ 500514 w 2878934"/>
              <a:gd name="connsiteY1" fmla="*/ 4466122 h 4466122"/>
              <a:gd name="connsiteX2" fmla="*/ 125129 w 2878934"/>
              <a:gd name="connsiteY2" fmla="*/ 3051208 h 4466122"/>
              <a:gd name="connsiteX3" fmla="*/ 0 w 2878934"/>
              <a:gd name="connsiteY3" fmla="*/ 2175309 h 4466122"/>
              <a:gd name="connsiteX4" fmla="*/ 86628 w 2878934"/>
              <a:gd name="connsiteY4" fmla="*/ 1232034 h 4466122"/>
              <a:gd name="connsiteX5" fmla="*/ 346510 w 2878934"/>
              <a:gd name="connsiteY5" fmla="*/ 760396 h 4466122"/>
              <a:gd name="connsiteX6" fmla="*/ 356135 w 2878934"/>
              <a:gd name="connsiteY6" fmla="*/ 673768 h 4466122"/>
              <a:gd name="connsiteX7" fmla="*/ 789272 w 2878934"/>
              <a:gd name="connsiteY7" fmla="*/ 365760 h 4466122"/>
              <a:gd name="connsiteX8" fmla="*/ 1251284 w 2878934"/>
              <a:gd name="connsiteY8" fmla="*/ 365760 h 4466122"/>
              <a:gd name="connsiteX9" fmla="*/ 1328287 w 2878934"/>
              <a:gd name="connsiteY9" fmla="*/ 500514 h 4466122"/>
              <a:gd name="connsiteX10" fmla="*/ 1799924 w 2878934"/>
              <a:gd name="connsiteY10" fmla="*/ 1771048 h 4466122"/>
              <a:gd name="connsiteX11" fmla="*/ 1819175 w 2878934"/>
              <a:gd name="connsiteY11" fmla="*/ 1857676 h 4466122"/>
              <a:gd name="connsiteX12" fmla="*/ 2040556 w 2878934"/>
              <a:gd name="connsiteY12" fmla="*/ 2444817 h 4466122"/>
              <a:gd name="connsiteX13" fmla="*/ 2281188 w 2878934"/>
              <a:gd name="connsiteY13" fmla="*/ 2512194 h 4466122"/>
              <a:gd name="connsiteX14" fmla="*/ 2367815 w 2878934"/>
              <a:gd name="connsiteY14" fmla="*/ 2502568 h 4466122"/>
              <a:gd name="connsiteX15" fmla="*/ 2560320 w 2878934"/>
              <a:gd name="connsiteY15" fmla="*/ 2367815 h 4466122"/>
              <a:gd name="connsiteX16" fmla="*/ 2704699 w 2878934"/>
              <a:gd name="connsiteY16" fmla="*/ 2252312 h 4466122"/>
              <a:gd name="connsiteX17" fmla="*/ 2714324 w 2878934"/>
              <a:gd name="connsiteY17" fmla="*/ 2233061 h 4466122"/>
              <a:gd name="connsiteX18" fmla="*/ 2849078 w 2878934"/>
              <a:gd name="connsiteY18" fmla="*/ 1549667 h 4466122"/>
              <a:gd name="connsiteX19" fmla="*/ 2877954 w 2878934"/>
              <a:gd name="connsiteY19" fmla="*/ 1357162 h 4466122"/>
              <a:gd name="connsiteX20" fmla="*/ 2752826 w 2878934"/>
              <a:gd name="connsiteY20" fmla="*/ 952901 h 4466122"/>
              <a:gd name="connsiteX21" fmla="*/ 2338939 w 2878934"/>
              <a:gd name="connsiteY21" fmla="*/ 577516 h 4466122"/>
              <a:gd name="connsiteX22" fmla="*/ 1751798 w 2878934"/>
              <a:gd name="connsiteY22" fmla="*/ 57752 h 4466122"/>
              <a:gd name="connsiteX23" fmla="*/ 1434164 w 2878934"/>
              <a:gd name="connsiteY23" fmla="*/ 0 h 4466122"/>
              <a:gd name="connsiteX24" fmla="*/ 798897 w 2878934"/>
              <a:gd name="connsiteY24" fmla="*/ 38501 h 4466122"/>
              <a:gd name="connsiteX25" fmla="*/ 654518 w 2878934"/>
              <a:gd name="connsiteY25" fmla="*/ 105878 h 4466122"/>
              <a:gd name="connsiteX26" fmla="*/ 317634 w 2878934"/>
              <a:gd name="connsiteY26" fmla="*/ 712269 h 4466122"/>
              <a:gd name="connsiteX0" fmla="*/ 500514 w 2878934"/>
              <a:gd name="connsiteY0" fmla="*/ 4466122 h 4466122"/>
              <a:gd name="connsiteX1" fmla="*/ 500514 w 2878934"/>
              <a:gd name="connsiteY1" fmla="*/ 4466122 h 4466122"/>
              <a:gd name="connsiteX2" fmla="*/ 125129 w 2878934"/>
              <a:gd name="connsiteY2" fmla="*/ 3051208 h 4466122"/>
              <a:gd name="connsiteX3" fmla="*/ 0 w 2878934"/>
              <a:gd name="connsiteY3" fmla="*/ 2175309 h 4466122"/>
              <a:gd name="connsiteX4" fmla="*/ 86628 w 2878934"/>
              <a:gd name="connsiteY4" fmla="*/ 1232034 h 4466122"/>
              <a:gd name="connsiteX5" fmla="*/ 346510 w 2878934"/>
              <a:gd name="connsiteY5" fmla="*/ 760396 h 4466122"/>
              <a:gd name="connsiteX6" fmla="*/ 356135 w 2878934"/>
              <a:gd name="connsiteY6" fmla="*/ 673768 h 4466122"/>
              <a:gd name="connsiteX7" fmla="*/ 789272 w 2878934"/>
              <a:gd name="connsiteY7" fmla="*/ 365760 h 4466122"/>
              <a:gd name="connsiteX8" fmla="*/ 1251284 w 2878934"/>
              <a:gd name="connsiteY8" fmla="*/ 365760 h 4466122"/>
              <a:gd name="connsiteX9" fmla="*/ 1328287 w 2878934"/>
              <a:gd name="connsiteY9" fmla="*/ 500514 h 4466122"/>
              <a:gd name="connsiteX10" fmla="*/ 1799924 w 2878934"/>
              <a:gd name="connsiteY10" fmla="*/ 1771048 h 4466122"/>
              <a:gd name="connsiteX11" fmla="*/ 1819175 w 2878934"/>
              <a:gd name="connsiteY11" fmla="*/ 1857676 h 4466122"/>
              <a:gd name="connsiteX12" fmla="*/ 2040556 w 2878934"/>
              <a:gd name="connsiteY12" fmla="*/ 2444817 h 4466122"/>
              <a:gd name="connsiteX13" fmla="*/ 2281188 w 2878934"/>
              <a:gd name="connsiteY13" fmla="*/ 2512194 h 4466122"/>
              <a:gd name="connsiteX14" fmla="*/ 2367815 w 2878934"/>
              <a:gd name="connsiteY14" fmla="*/ 2502568 h 4466122"/>
              <a:gd name="connsiteX15" fmla="*/ 2560320 w 2878934"/>
              <a:gd name="connsiteY15" fmla="*/ 2367815 h 4466122"/>
              <a:gd name="connsiteX16" fmla="*/ 2704699 w 2878934"/>
              <a:gd name="connsiteY16" fmla="*/ 2252312 h 4466122"/>
              <a:gd name="connsiteX17" fmla="*/ 2714324 w 2878934"/>
              <a:gd name="connsiteY17" fmla="*/ 2233061 h 4466122"/>
              <a:gd name="connsiteX18" fmla="*/ 2849078 w 2878934"/>
              <a:gd name="connsiteY18" fmla="*/ 1549667 h 4466122"/>
              <a:gd name="connsiteX19" fmla="*/ 2877954 w 2878934"/>
              <a:gd name="connsiteY19" fmla="*/ 1357162 h 4466122"/>
              <a:gd name="connsiteX20" fmla="*/ 2752826 w 2878934"/>
              <a:gd name="connsiteY20" fmla="*/ 952901 h 4466122"/>
              <a:gd name="connsiteX21" fmla="*/ 2338939 w 2878934"/>
              <a:gd name="connsiteY21" fmla="*/ 577516 h 4466122"/>
              <a:gd name="connsiteX22" fmla="*/ 1751798 w 2878934"/>
              <a:gd name="connsiteY22" fmla="*/ 57752 h 4466122"/>
              <a:gd name="connsiteX23" fmla="*/ 1434164 w 2878934"/>
              <a:gd name="connsiteY23" fmla="*/ 0 h 4466122"/>
              <a:gd name="connsiteX24" fmla="*/ 798897 w 2878934"/>
              <a:gd name="connsiteY24" fmla="*/ 38501 h 4466122"/>
              <a:gd name="connsiteX25" fmla="*/ 654518 w 2878934"/>
              <a:gd name="connsiteY25" fmla="*/ 105878 h 4466122"/>
              <a:gd name="connsiteX0" fmla="*/ 500514 w 2878934"/>
              <a:gd name="connsiteY0" fmla="*/ 4466122 h 4466122"/>
              <a:gd name="connsiteX1" fmla="*/ 500514 w 2878934"/>
              <a:gd name="connsiteY1" fmla="*/ 4466122 h 4466122"/>
              <a:gd name="connsiteX2" fmla="*/ 125129 w 2878934"/>
              <a:gd name="connsiteY2" fmla="*/ 3051208 h 4466122"/>
              <a:gd name="connsiteX3" fmla="*/ 0 w 2878934"/>
              <a:gd name="connsiteY3" fmla="*/ 2175309 h 4466122"/>
              <a:gd name="connsiteX4" fmla="*/ 86628 w 2878934"/>
              <a:gd name="connsiteY4" fmla="*/ 1232034 h 4466122"/>
              <a:gd name="connsiteX5" fmla="*/ 202132 w 2878934"/>
              <a:gd name="connsiteY5" fmla="*/ 798897 h 4466122"/>
              <a:gd name="connsiteX6" fmla="*/ 356135 w 2878934"/>
              <a:gd name="connsiteY6" fmla="*/ 673768 h 4466122"/>
              <a:gd name="connsiteX7" fmla="*/ 789272 w 2878934"/>
              <a:gd name="connsiteY7" fmla="*/ 365760 h 4466122"/>
              <a:gd name="connsiteX8" fmla="*/ 1251284 w 2878934"/>
              <a:gd name="connsiteY8" fmla="*/ 365760 h 4466122"/>
              <a:gd name="connsiteX9" fmla="*/ 1328287 w 2878934"/>
              <a:gd name="connsiteY9" fmla="*/ 500514 h 4466122"/>
              <a:gd name="connsiteX10" fmla="*/ 1799924 w 2878934"/>
              <a:gd name="connsiteY10" fmla="*/ 1771048 h 4466122"/>
              <a:gd name="connsiteX11" fmla="*/ 1819175 w 2878934"/>
              <a:gd name="connsiteY11" fmla="*/ 1857676 h 4466122"/>
              <a:gd name="connsiteX12" fmla="*/ 2040556 w 2878934"/>
              <a:gd name="connsiteY12" fmla="*/ 2444817 h 4466122"/>
              <a:gd name="connsiteX13" fmla="*/ 2281188 w 2878934"/>
              <a:gd name="connsiteY13" fmla="*/ 2512194 h 4466122"/>
              <a:gd name="connsiteX14" fmla="*/ 2367815 w 2878934"/>
              <a:gd name="connsiteY14" fmla="*/ 2502568 h 4466122"/>
              <a:gd name="connsiteX15" fmla="*/ 2560320 w 2878934"/>
              <a:gd name="connsiteY15" fmla="*/ 2367815 h 4466122"/>
              <a:gd name="connsiteX16" fmla="*/ 2704699 w 2878934"/>
              <a:gd name="connsiteY16" fmla="*/ 2252312 h 4466122"/>
              <a:gd name="connsiteX17" fmla="*/ 2714324 w 2878934"/>
              <a:gd name="connsiteY17" fmla="*/ 2233061 h 4466122"/>
              <a:gd name="connsiteX18" fmla="*/ 2849078 w 2878934"/>
              <a:gd name="connsiteY18" fmla="*/ 1549667 h 4466122"/>
              <a:gd name="connsiteX19" fmla="*/ 2877954 w 2878934"/>
              <a:gd name="connsiteY19" fmla="*/ 1357162 h 4466122"/>
              <a:gd name="connsiteX20" fmla="*/ 2752826 w 2878934"/>
              <a:gd name="connsiteY20" fmla="*/ 952901 h 4466122"/>
              <a:gd name="connsiteX21" fmla="*/ 2338939 w 2878934"/>
              <a:gd name="connsiteY21" fmla="*/ 577516 h 4466122"/>
              <a:gd name="connsiteX22" fmla="*/ 1751798 w 2878934"/>
              <a:gd name="connsiteY22" fmla="*/ 57752 h 4466122"/>
              <a:gd name="connsiteX23" fmla="*/ 1434164 w 2878934"/>
              <a:gd name="connsiteY23" fmla="*/ 0 h 4466122"/>
              <a:gd name="connsiteX24" fmla="*/ 798897 w 2878934"/>
              <a:gd name="connsiteY24" fmla="*/ 38501 h 4466122"/>
              <a:gd name="connsiteX25" fmla="*/ 654518 w 2878934"/>
              <a:gd name="connsiteY25" fmla="*/ 105878 h 4466122"/>
              <a:gd name="connsiteX0" fmla="*/ 500514 w 2878934"/>
              <a:gd name="connsiteY0" fmla="*/ 4466122 h 4466122"/>
              <a:gd name="connsiteX1" fmla="*/ 500514 w 2878934"/>
              <a:gd name="connsiteY1" fmla="*/ 4466122 h 4466122"/>
              <a:gd name="connsiteX2" fmla="*/ 125129 w 2878934"/>
              <a:gd name="connsiteY2" fmla="*/ 3051208 h 4466122"/>
              <a:gd name="connsiteX3" fmla="*/ 0 w 2878934"/>
              <a:gd name="connsiteY3" fmla="*/ 2175309 h 4466122"/>
              <a:gd name="connsiteX4" fmla="*/ 86628 w 2878934"/>
              <a:gd name="connsiteY4" fmla="*/ 1232034 h 4466122"/>
              <a:gd name="connsiteX5" fmla="*/ 202132 w 2878934"/>
              <a:gd name="connsiteY5" fmla="*/ 798897 h 4466122"/>
              <a:gd name="connsiteX6" fmla="*/ 356135 w 2878934"/>
              <a:gd name="connsiteY6" fmla="*/ 673768 h 4466122"/>
              <a:gd name="connsiteX7" fmla="*/ 789272 w 2878934"/>
              <a:gd name="connsiteY7" fmla="*/ 365760 h 4466122"/>
              <a:gd name="connsiteX8" fmla="*/ 1251284 w 2878934"/>
              <a:gd name="connsiteY8" fmla="*/ 365760 h 4466122"/>
              <a:gd name="connsiteX9" fmla="*/ 1328287 w 2878934"/>
              <a:gd name="connsiteY9" fmla="*/ 500514 h 4466122"/>
              <a:gd name="connsiteX10" fmla="*/ 1799924 w 2878934"/>
              <a:gd name="connsiteY10" fmla="*/ 1771048 h 4466122"/>
              <a:gd name="connsiteX11" fmla="*/ 1819175 w 2878934"/>
              <a:gd name="connsiteY11" fmla="*/ 1857676 h 4466122"/>
              <a:gd name="connsiteX12" fmla="*/ 2040556 w 2878934"/>
              <a:gd name="connsiteY12" fmla="*/ 2444817 h 4466122"/>
              <a:gd name="connsiteX13" fmla="*/ 2281188 w 2878934"/>
              <a:gd name="connsiteY13" fmla="*/ 2512194 h 4466122"/>
              <a:gd name="connsiteX14" fmla="*/ 2367815 w 2878934"/>
              <a:gd name="connsiteY14" fmla="*/ 2502568 h 4466122"/>
              <a:gd name="connsiteX15" fmla="*/ 2560320 w 2878934"/>
              <a:gd name="connsiteY15" fmla="*/ 2367815 h 4466122"/>
              <a:gd name="connsiteX16" fmla="*/ 2704699 w 2878934"/>
              <a:gd name="connsiteY16" fmla="*/ 2252312 h 4466122"/>
              <a:gd name="connsiteX17" fmla="*/ 2714324 w 2878934"/>
              <a:gd name="connsiteY17" fmla="*/ 2233061 h 4466122"/>
              <a:gd name="connsiteX18" fmla="*/ 2849078 w 2878934"/>
              <a:gd name="connsiteY18" fmla="*/ 1549667 h 4466122"/>
              <a:gd name="connsiteX19" fmla="*/ 2877954 w 2878934"/>
              <a:gd name="connsiteY19" fmla="*/ 1357162 h 4466122"/>
              <a:gd name="connsiteX20" fmla="*/ 2752826 w 2878934"/>
              <a:gd name="connsiteY20" fmla="*/ 952901 h 4466122"/>
              <a:gd name="connsiteX21" fmla="*/ 2338939 w 2878934"/>
              <a:gd name="connsiteY21" fmla="*/ 577516 h 4466122"/>
              <a:gd name="connsiteX22" fmla="*/ 1751798 w 2878934"/>
              <a:gd name="connsiteY22" fmla="*/ 57752 h 4466122"/>
              <a:gd name="connsiteX23" fmla="*/ 1434164 w 2878934"/>
              <a:gd name="connsiteY23" fmla="*/ 0 h 4466122"/>
              <a:gd name="connsiteX24" fmla="*/ 798897 w 2878934"/>
              <a:gd name="connsiteY24" fmla="*/ 38501 h 4466122"/>
              <a:gd name="connsiteX25" fmla="*/ 317634 w 2878934"/>
              <a:gd name="connsiteY25" fmla="*/ 702644 h 4466122"/>
              <a:gd name="connsiteX0" fmla="*/ 500514 w 2878934"/>
              <a:gd name="connsiteY0" fmla="*/ 4492953 h 4492953"/>
              <a:gd name="connsiteX1" fmla="*/ 500514 w 2878934"/>
              <a:gd name="connsiteY1" fmla="*/ 4492953 h 4492953"/>
              <a:gd name="connsiteX2" fmla="*/ 125129 w 2878934"/>
              <a:gd name="connsiteY2" fmla="*/ 3078039 h 4492953"/>
              <a:gd name="connsiteX3" fmla="*/ 0 w 2878934"/>
              <a:gd name="connsiteY3" fmla="*/ 2202140 h 4492953"/>
              <a:gd name="connsiteX4" fmla="*/ 86628 w 2878934"/>
              <a:gd name="connsiteY4" fmla="*/ 1258865 h 4492953"/>
              <a:gd name="connsiteX5" fmla="*/ 202132 w 2878934"/>
              <a:gd name="connsiteY5" fmla="*/ 825728 h 4492953"/>
              <a:gd name="connsiteX6" fmla="*/ 356135 w 2878934"/>
              <a:gd name="connsiteY6" fmla="*/ 700599 h 4492953"/>
              <a:gd name="connsiteX7" fmla="*/ 789272 w 2878934"/>
              <a:gd name="connsiteY7" fmla="*/ 392591 h 4492953"/>
              <a:gd name="connsiteX8" fmla="*/ 1251284 w 2878934"/>
              <a:gd name="connsiteY8" fmla="*/ 392591 h 4492953"/>
              <a:gd name="connsiteX9" fmla="*/ 1328287 w 2878934"/>
              <a:gd name="connsiteY9" fmla="*/ 527345 h 4492953"/>
              <a:gd name="connsiteX10" fmla="*/ 1799924 w 2878934"/>
              <a:gd name="connsiteY10" fmla="*/ 1797879 h 4492953"/>
              <a:gd name="connsiteX11" fmla="*/ 1819175 w 2878934"/>
              <a:gd name="connsiteY11" fmla="*/ 1884507 h 4492953"/>
              <a:gd name="connsiteX12" fmla="*/ 2040556 w 2878934"/>
              <a:gd name="connsiteY12" fmla="*/ 2471648 h 4492953"/>
              <a:gd name="connsiteX13" fmla="*/ 2281188 w 2878934"/>
              <a:gd name="connsiteY13" fmla="*/ 2539025 h 4492953"/>
              <a:gd name="connsiteX14" fmla="*/ 2367815 w 2878934"/>
              <a:gd name="connsiteY14" fmla="*/ 2529399 h 4492953"/>
              <a:gd name="connsiteX15" fmla="*/ 2560320 w 2878934"/>
              <a:gd name="connsiteY15" fmla="*/ 2394646 h 4492953"/>
              <a:gd name="connsiteX16" fmla="*/ 2704699 w 2878934"/>
              <a:gd name="connsiteY16" fmla="*/ 2279143 h 4492953"/>
              <a:gd name="connsiteX17" fmla="*/ 2714324 w 2878934"/>
              <a:gd name="connsiteY17" fmla="*/ 2259892 h 4492953"/>
              <a:gd name="connsiteX18" fmla="*/ 2849078 w 2878934"/>
              <a:gd name="connsiteY18" fmla="*/ 1576498 h 4492953"/>
              <a:gd name="connsiteX19" fmla="*/ 2877954 w 2878934"/>
              <a:gd name="connsiteY19" fmla="*/ 1383993 h 4492953"/>
              <a:gd name="connsiteX20" fmla="*/ 2752826 w 2878934"/>
              <a:gd name="connsiteY20" fmla="*/ 979732 h 4492953"/>
              <a:gd name="connsiteX21" fmla="*/ 2338939 w 2878934"/>
              <a:gd name="connsiteY21" fmla="*/ 604347 h 4492953"/>
              <a:gd name="connsiteX22" fmla="*/ 1751798 w 2878934"/>
              <a:gd name="connsiteY22" fmla="*/ 84583 h 4492953"/>
              <a:gd name="connsiteX23" fmla="*/ 1434164 w 2878934"/>
              <a:gd name="connsiteY23" fmla="*/ 26831 h 4492953"/>
              <a:gd name="connsiteX24" fmla="*/ 798897 w 2878934"/>
              <a:gd name="connsiteY24" fmla="*/ 65332 h 4492953"/>
              <a:gd name="connsiteX25" fmla="*/ 317634 w 2878934"/>
              <a:gd name="connsiteY25" fmla="*/ 729475 h 4492953"/>
              <a:gd name="connsiteX0" fmla="*/ 500514 w 2878934"/>
              <a:gd name="connsiteY0" fmla="*/ 4492953 h 4492953"/>
              <a:gd name="connsiteX1" fmla="*/ 500514 w 2878934"/>
              <a:gd name="connsiteY1" fmla="*/ 4492953 h 4492953"/>
              <a:gd name="connsiteX2" fmla="*/ 125129 w 2878934"/>
              <a:gd name="connsiteY2" fmla="*/ 3078039 h 4492953"/>
              <a:gd name="connsiteX3" fmla="*/ 0 w 2878934"/>
              <a:gd name="connsiteY3" fmla="*/ 2202140 h 4492953"/>
              <a:gd name="connsiteX4" fmla="*/ 86628 w 2878934"/>
              <a:gd name="connsiteY4" fmla="*/ 1258865 h 4492953"/>
              <a:gd name="connsiteX5" fmla="*/ 202132 w 2878934"/>
              <a:gd name="connsiteY5" fmla="*/ 825728 h 4492953"/>
              <a:gd name="connsiteX6" fmla="*/ 356135 w 2878934"/>
              <a:gd name="connsiteY6" fmla="*/ 700599 h 4492953"/>
              <a:gd name="connsiteX7" fmla="*/ 789272 w 2878934"/>
              <a:gd name="connsiteY7" fmla="*/ 392591 h 4492953"/>
              <a:gd name="connsiteX8" fmla="*/ 1251284 w 2878934"/>
              <a:gd name="connsiteY8" fmla="*/ 392591 h 4492953"/>
              <a:gd name="connsiteX9" fmla="*/ 1328287 w 2878934"/>
              <a:gd name="connsiteY9" fmla="*/ 527345 h 4492953"/>
              <a:gd name="connsiteX10" fmla="*/ 1799924 w 2878934"/>
              <a:gd name="connsiteY10" fmla="*/ 1797879 h 4492953"/>
              <a:gd name="connsiteX11" fmla="*/ 1819175 w 2878934"/>
              <a:gd name="connsiteY11" fmla="*/ 1884507 h 4492953"/>
              <a:gd name="connsiteX12" fmla="*/ 2040556 w 2878934"/>
              <a:gd name="connsiteY12" fmla="*/ 2471648 h 4492953"/>
              <a:gd name="connsiteX13" fmla="*/ 2281188 w 2878934"/>
              <a:gd name="connsiteY13" fmla="*/ 2539025 h 4492953"/>
              <a:gd name="connsiteX14" fmla="*/ 2367815 w 2878934"/>
              <a:gd name="connsiteY14" fmla="*/ 2529399 h 4492953"/>
              <a:gd name="connsiteX15" fmla="*/ 2560320 w 2878934"/>
              <a:gd name="connsiteY15" fmla="*/ 2394646 h 4492953"/>
              <a:gd name="connsiteX16" fmla="*/ 2704699 w 2878934"/>
              <a:gd name="connsiteY16" fmla="*/ 2279143 h 4492953"/>
              <a:gd name="connsiteX17" fmla="*/ 2714324 w 2878934"/>
              <a:gd name="connsiteY17" fmla="*/ 2259892 h 4492953"/>
              <a:gd name="connsiteX18" fmla="*/ 2849078 w 2878934"/>
              <a:gd name="connsiteY18" fmla="*/ 1576498 h 4492953"/>
              <a:gd name="connsiteX19" fmla="*/ 2877954 w 2878934"/>
              <a:gd name="connsiteY19" fmla="*/ 1383993 h 4492953"/>
              <a:gd name="connsiteX20" fmla="*/ 2752826 w 2878934"/>
              <a:gd name="connsiteY20" fmla="*/ 979732 h 4492953"/>
              <a:gd name="connsiteX21" fmla="*/ 2338939 w 2878934"/>
              <a:gd name="connsiteY21" fmla="*/ 604347 h 4492953"/>
              <a:gd name="connsiteX22" fmla="*/ 1751798 w 2878934"/>
              <a:gd name="connsiteY22" fmla="*/ 84583 h 4492953"/>
              <a:gd name="connsiteX23" fmla="*/ 1434164 w 2878934"/>
              <a:gd name="connsiteY23" fmla="*/ 26831 h 4492953"/>
              <a:gd name="connsiteX24" fmla="*/ 798897 w 2878934"/>
              <a:gd name="connsiteY24" fmla="*/ 65332 h 4492953"/>
              <a:gd name="connsiteX25" fmla="*/ 317634 w 2878934"/>
              <a:gd name="connsiteY25" fmla="*/ 729475 h 4492953"/>
              <a:gd name="connsiteX0" fmla="*/ 500514 w 2878934"/>
              <a:gd name="connsiteY0" fmla="*/ 4572407 h 4572407"/>
              <a:gd name="connsiteX1" fmla="*/ 500514 w 2878934"/>
              <a:gd name="connsiteY1" fmla="*/ 4572407 h 4572407"/>
              <a:gd name="connsiteX2" fmla="*/ 125129 w 2878934"/>
              <a:gd name="connsiteY2" fmla="*/ 3157493 h 4572407"/>
              <a:gd name="connsiteX3" fmla="*/ 0 w 2878934"/>
              <a:gd name="connsiteY3" fmla="*/ 2281594 h 4572407"/>
              <a:gd name="connsiteX4" fmla="*/ 86628 w 2878934"/>
              <a:gd name="connsiteY4" fmla="*/ 1338319 h 4572407"/>
              <a:gd name="connsiteX5" fmla="*/ 202132 w 2878934"/>
              <a:gd name="connsiteY5" fmla="*/ 905182 h 4572407"/>
              <a:gd name="connsiteX6" fmla="*/ 356135 w 2878934"/>
              <a:gd name="connsiteY6" fmla="*/ 780053 h 4572407"/>
              <a:gd name="connsiteX7" fmla="*/ 789272 w 2878934"/>
              <a:gd name="connsiteY7" fmla="*/ 472045 h 4572407"/>
              <a:gd name="connsiteX8" fmla="*/ 1251284 w 2878934"/>
              <a:gd name="connsiteY8" fmla="*/ 472045 h 4572407"/>
              <a:gd name="connsiteX9" fmla="*/ 1328287 w 2878934"/>
              <a:gd name="connsiteY9" fmla="*/ 606799 h 4572407"/>
              <a:gd name="connsiteX10" fmla="*/ 1799924 w 2878934"/>
              <a:gd name="connsiteY10" fmla="*/ 1877333 h 4572407"/>
              <a:gd name="connsiteX11" fmla="*/ 1819175 w 2878934"/>
              <a:gd name="connsiteY11" fmla="*/ 1963961 h 4572407"/>
              <a:gd name="connsiteX12" fmla="*/ 2040556 w 2878934"/>
              <a:gd name="connsiteY12" fmla="*/ 2551102 h 4572407"/>
              <a:gd name="connsiteX13" fmla="*/ 2281188 w 2878934"/>
              <a:gd name="connsiteY13" fmla="*/ 2618479 h 4572407"/>
              <a:gd name="connsiteX14" fmla="*/ 2367815 w 2878934"/>
              <a:gd name="connsiteY14" fmla="*/ 2608853 h 4572407"/>
              <a:gd name="connsiteX15" fmla="*/ 2560320 w 2878934"/>
              <a:gd name="connsiteY15" fmla="*/ 2474100 h 4572407"/>
              <a:gd name="connsiteX16" fmla="*/ 2704699 w 2878934"/>
              <a:gd name="connsiteY16" fmla="*/ 2358597 h 4572407"/>
              <a:gd name="connsiteX17" fmla="*/ 2714324 w 2878934"/>
              <a:gd name="connsiteY17" fmla="*/ 2339346 h 4572407"/>
              <a:gd name="connsiteX18" fmla="*/ 2849078 w 2878934"/>
              <a:gd name="connsiteY18" fmla="*/ 1655952 h 4572407"/>
              <a:gd name="connsiteX19" fmla="*/ 2877954 w 2878934"/>
              <a:gd name="connsiteY19" fmla="*/ 1463447 h 4572407"/>
              <a:gd name="connsiteX20" fmla="*/ 2752826 w 2878934"/>
              <a:gd name="connsiteY20" fmla="*/ 1059186 h 4572407"/>
              <a:gd name="connsiteX21" fmla="*/ 2338939 w 2878934"/>
              <a:gd name="connsiteY21" fmla="*/ 683801 h 4572407"/>
              <a:gd name="connsiteX22" fmla="*/ 1751798 w 2878934"/>
              <a:gd name="connsiteY22" fmla="*/ 164037 h 4572407"/>
              <a:gd name="connsiteX23" fmla="*/ 1434164 w 2878934"/>
              <a:gd name="connsiteY23" fmla="*/ 407 h 4572407"/>
              <a:gd name="connsiteX24" fmla="*/ 798897 w 2878934"/>
              <a:gd name="connsiteY24" fmla="*/ 144786 h 4572407"/>
              <a:gd name="connsiteX25" fmla="*/ 317634 w 2878934"/>
              <a:gd name="connsiteY25" fmla="*/ 808929 h 4572407"/>
              <a:gd name="connsiteX0" fmla="*/ 500514 w 2878934"/>
              <a:gd name="connsiteY0" fmla="*/ 4572407 h 4572407"/>
              <a:gd name="connsiteX1" fmla="*/ 500514 w 2878934"/>
              <a:gd name="connsiteY1" fmla="*/ 4572407 h 4572407"/>
              <a:gd name="connsiteX2" fmla="*/ 125129 w 2878934"/>
              <a:gd name="connsiteY2" fmla="*/ 3157493 h 4572407"/>
              <a:gd name="connsiteX3" fmla="*/ 0 w 2878934"/>
              <a:gd name="connsiteY3" fmla="*/ 2281594 h 4572407"/>
              <a:gd name="connsiteX4" fmla="*/ 86628 w 2878934"/>
              <a:gd name="connsiteY4" fmla="*/ 1338319 h 4572407"/>
              <a:gd name="connsiteX5" fmla="*/ 202132 w 2878934"/>
              <a:gd name="connsiteY5" fmla="*/ 905182 h 4572407"/>
              <a:gd name="connsiteX6" fmla="*/ 356135 w 2878934"/>
              <a:gd name="connsiteY6" fmla="*/ 780053 h 4572407"/>
              <a:gd name="connsiteX7" fmla="*/ 789272 w 2878934"/>
              <a:gd name="connsiteY7" fmla="*/ 472045 h 4572407"/>
              <a:gd name="connsiteX8" fmla="*/ 1251284 w 2878934"/>
              <a:gd name="connsiteY8" fmla="*/ 472045 h 4572407"/>
              <a:gd name="connsiteX9" fmla="*/ 1328287 w 2878934"/>
              <a:gd name="connsiteY9" fmla="*/ 606799 h 4572407"/>
              <a:gd name="connsiteX10" fmla="*/ 1799924 w 2878934"/>
              <a:gd name="connsiteY10" fmla="*/ 1877333 h 4572407"/>
              <a:gd name="connsiteX11" fmla="*/ 1819175 w 2878934"/>
              <a:gd name="connsiteY11" fmla="*/ 1963961 h 4572407"/>
              <a:gd name="connsiteX12" fmla="*/ 2040556 w 2878934"/>
              <a:gd name="connsiteY12" fmla="*/ 2551102 h 4572407"/>
              <a:gd name="connsiteX13" fmla="*/ 2281188 w 2878934"/>
              <a:gd name="connsiteY13" fmla="*/ 2618479 h 4572407"/>
              <a:gd name="connsiteX14" fmla="*/ 2367815 w 2878934"/>
              <a:gd name="connsiteY14" fmla="*/ 2608853 h 4572407"/>
              <a:gd name="connsiteX15" fmla="*/ 2560320 w 2878934"/>
              <a:gd name="connsiteY15" fmla="*/ 2474100 h 4572407"/>
              <a:gd name="connsiteX16" fmla="*/ 2704699 w 2878934"/>
              <a:gd name="connsiteY16" fmla="*/ 2358597 h 4572407"/>
              <a:gd name="connsiteX17" fmla="*/ 2714324 w 2878934"/>
              <a:gd name="connsiteY17" fmla="*/ 2339346 h 4572407"/>
              <a:gd name="connsiteX18" fmla="*/ 2849078 w 2878934"/>
              <a:gd name="connsiteY18" fmla="*/ 1655952 h 4572407"/>
              <a:gd name="connsiteX19" fmla="*/ 2877954 w 2878934"/>
              <a:gd name="connsiteY19" fmla="*/ 1463447 h 4572407"/>
              <a:gd name="connsiteX20" fmla="*/ 2752826 w 2878934"/>
              <a:gd name="connsiteY20" fmla="*/ 1059186 h 4572407"/>
              <a:gd name="connsiteX21" fmla="*/ 2338939 w 2878934"/>
              <a:gd name="connsiteY21" fmla="*/ 683801 h 4572407"/>
              <a:gd name="connsiteX22" fmla="*/ 1751798 w 2878934"/>
              <a:gd name="connsiteY22" fmla="*/ 164037 h 4572407"/>
              <a:gd name="connsiteX23" fmla="*/ 1434164 w 2878934"/>
              <a:gd name="connsiteY23" fmla="*/ 407 h 4572407"/>
              <a:gd name="connsiteX24" fmla="*/ 798897 w 2878934"/>
              <a:gd name="connsiteY24" fmla="*/ 144786 h 4572407"/>
              <a:gd name="connsiteX25" fmla="*/ 317634 w 2878934"/>
              <a:gd name="connsiteY25" fmla="*/ 808929 h 4572407"/>
              <a:gd name="connsiteX0" fmla="*/ 500514 w 2878934"/>
              <a:gd name="connsiteY0" fmla="*/ 4572407 h 4572407"/>
              <a:gd name="connsiteX1" fmla="*/ 500514 w 2878934"/>
              <a:gd name="connsiteY1" fmla="*/ 4572407 h 4572407"/>
              <a:gd name="connsiteX2" fmla="*/ 125129 w 2878934"/>
              <a:gd name="connsiteY2" fmla="*/ 3157493 h 4572407"/>
              <a:gd name="connsiteX3" fmla="*/ 0 w 2878934"/>
              <a:gd name="connsiteY3" fmla="*/ 2281594 h 4572407"/>
              <a:gd name="connsiteX4" fmla="*/ 86628 w 2878934"/>
              <a:gd name="connsiteY4" fmla="*/ 1338319 h 4572407"/>
              <a:gd name="connsiteX5" fmla="*/ 202132 w 2878934"/>
              <a:gd name="connsiteY5" fmla="*/ 905182 h 4572407"/>
              <a:gd name="connsiteX6" fmla="*/ 356135 w 2878934"/>
              <a:gd name="connsiteY6" fmla="*/ 780053 h 4572407"/>
              <a:gd name="connsiteX7" fmla="*/ 789272 w 2878934"/>
              <a:gd name="connsiteY7" fmla="*/ 472045 h 4572407"/>
              <a:gd name="connsiteX8" fmla="*/ 1328287 w 2878934"/>
              <a:gd name="connsiteY8" fmla="*/ 606799 h 4572407"/>
              <a:gd name="connsiteX9" fmla="*/ 1799924 w 2878934"/>
              <a:gd name="connsiteY9" fmla="*/ 1877333 h 4572407"/>
              <a:gd name="connsiteX10" fmla="*/ 1819175 w 2878934"/>
              <a:gd name="connsiteY10" fmla="*/ 1963961 h 4572407"/>
              <a:gd name="connsiteX11" fmla="*/ 2040556 w 2878934"/>
              <a:gd name="connsiteY11" fmla="*/ 2551102 h 4572407"/>
              <a:gd name="connsiteX12" fmla="*/ 2281188 w 2878934"/>
              <a:gd name="connsiteY12" fmla="*/ 2618479 h 4572407"/>
              <a:gd name="connsiteX13" fmla="*/ 2367815 w 2878934"/>
              <a:gd name="connsiteY13" fmla="*/ 2608853 h 4572407"/>
              <a:gd name="connsiteX14" fmla="*/ 2560320 w 2878934"/>
              <a:gd name="connsiteY14" fmla="*/ 2474100 h 4572407"/>
              <a:gd name="connsiteX15" fmla="*/ 2704699 w 2878934"/>
              <a:gd name="connsiteY15" fmla="*/ 2358597 h 4572407"/>
              <a:gd name="connsiteX16" fmla="*/ 2714324 w 2878934"/>
              <a:gd name="connsiteY16" fmla="*/ 2339346 h 4572407"/>
              <a:gd name="connsiteX17" fmla="*/ 2849078 w 2878934"/>
              <a:gd name="connsiteY17" fmla="*/ 1655952 h 4572407"/>
              <a:gd name="connsiteX18" fmla="*/ 2877954 w 2878934"/>
              <a:gd name="connsiteY18" fmla="*/ 1463447 h 4572407"/>
              <a:gd name="connsiteX19" fmla="*/ 2752826 w 2878934"/>
              <a:gd name="connsiteY19" fmla="*/ 1059186 h 4572407"/>
              <a:gd name="connsiteX20" fmla="*/ 2338939 w 2878934"/>
              <a:gd name="connsiteY20" fmla="*/ 683801 h 4572407"/>
              <a:gd name="connsiteX21" fmla="*/ 1751798 w 2878934"/>
              <a:gd name="connsiteY21" fmla="*/ 164037 h 4572407"/>
              <a:gd name="connsiteX22" fmla="*/ 1434164 w 2878934"/>
              <a:gd name="connsiteY22" fmla="*/ 407 h 4572407"/>
              <a:gd name="connsiteX23" fmla="*/ 798897 w 2878934"/>
              <a:gd name="connsiteY23" fmla="*/ 144786 h 4572407"/>
              <a:gd name="connsiteX24" fmla="*/ 317634 w 2878934"/>
              <a:gd name="connsiteY24" fmla="*/ 808929 h 4572407"/>
              <a:gd name="connsiteX0" fmla="*/ 500514 w 2878934"/>
              <a:gd name="connsiteY0" fmla="*/ 4572407 h 4572407"/>
              <a:gd name="connsiteX1" fmla="*/ 500514 w 2878934"/>
              <a:gd name="connsiteY1" fmla="*/ 4572407 h 4572407"/>
              <a:gd name="connsiteX2" fmla="*/ 125129 w 2878934"/>
              <a:gd name="connsiteY2" fmla="*/ 3157493 h 4572407"/>
              <a:gd name="connsiteX3" fmla="*/ 0 w 2878934"/>
              <a:gd name="connsiteY3" fmla="*/ 2281594 h 4572407"/>
              <a:gd name="connsiteX4" fmla="*/ 86628 w 2878934"/>
              <a:gd name="connsiteY4" fmla="*/ 1338319 h 4572407"/>
              <a:gd name="connsiteX5" fmla="*/ 202132 w 2878934"/>
              <a:gd name="connsiteY5" fmla="*/ 905182 h 4572407"/>
              <a:gd name="connsiteX6" fmla="*/ 356135 w 2878934"/>
              <a:gd name="connsiteY6" fmla="*/ 780053 h 4572407"/>
              <a:gd name="connsiteX7" fmla="*/ 789272 w 2878934"/>
              <a:gd name="connsiteY7" fmla="*/ 472045 h 4572407"/>
              <a:gd name="connsiteX8" fmla="*/ 1328287 w 2878934"/>
              <a:gd name="connsiteY8" fmla="*/ 606799 h 4572407"/>
              <a:gd name="connsiteX9" fmla="*/ 1799924 w 2878934"/>
              <a:gd name="connsiteY9" fmla="*/ 1877333 h 4572407"/>
              <a:gd name="connsiteX10" fmla="*/ 1819175 w 2878934"/>
              <a:gd name="connsiteY10" fmla="*/ 1963961 h 4572407"/>
              <a:gd name="connsiteX11" fmla="*/ 2040556 w 2878934"/>
              <a:gd name="connsiteY11" fmla="*/ 2551102 h 4572407"/>
              <a:gd name="connsiteX12" fmla="*/ 2281188 w 2878934"/>
              <a:gd name="connsiteY12" fmla="*/ 2618479 h 4572407"/>
              <a:gd name="connsiteX13" fmla="*/ 2367815 w 2878934"/>
              <a:gd name="connsiteY13" fmla="*/ 2608853 h 4572407"/>
              <a:gd name="connsiteX14" fmla="*/ 2560320 w 2878934"/>
              <a:gd name="connsiteY14" fmla="*/ 2474100 h 4572407"/>
              <a:gd name="connsiteX15" fmla="*/ 2704699 w 2878934"/>
              <a:gd name="connsiteY15" fmla="*/ 2358597 h 4572407"/>
              <a:gd name="connsiteX16" fmla="*/ 2714324 w 2878934"/>
              <a:gd name="connsiteY16" fmla="*/ 2339346 h 4572407"/>
              <a:gd name="connsiteX17" fmla="*/ 2849078 w 2878934"/>
              <a:gd name="connsiteY17" fmla="*/ 1655952 h 4572407"/>
              <a:gd name="connsiteX18" fmla="*/ 2877954 w 2878934"/>
              <a:gd name="connsiteY18" fmla="*/ 1463447 h 4572407"/>
              <a:gd name="connsiteX19" fmla="*/ 2752826 w 2878934"/>
              <a:gd name="connsiteY19" fmla="*/ 1059186 h 4572407"/>
              <a:gd name="connsiteX20" fmla="*/ 2338939 w 2878934"/>
              <a:gd name="connsiteY20" fmla="*/ 683801 h 4572407"/>
              <a:gd name="connsiteX21" fmla="*/ 1751798 w 2878934"/>
              <a:gd name="connsiteY21" fmla="*/ 164037 h 4572407"/>
              <a:gd name="connsiteX22" fmla="*/ 1434164 w 2878934"/>
              <a:gd name="connsiteY22" fmla="*/ 407 h 4572407"/>
              <a:gd name="connsiteX23" fmla="*/ 798897 w 2878934"/>
              <a:gd name="connsiteY23" fmla="*/ 144786 h 4572407"/>
              <a:gd name="connsiteX24" fmla="*/ 317634 w 2878934"/>
              <a:gd name="connsiteY24" fmla="*/ 808929 h 4572407"/>
              <a:gd name="connsiteX0" fmla="*/ 500514 w 2878934"/>
              <a:gd name="connsiteY0" fmla="*/ 4572407 h 4572407"/>
              <a:gd name="connsiteX1" fmla="*/ 500514 w 2878934"/>
              <a:gd name="connsiteY1" fmla="*/ 4572407 h 4572407"/>
              <a:gd name="connsiteX2" fmla="*/ 125129 w 2878934"/>
              <a:gd name="connsiteY2" fmla="*/ 3157493 h 4572407"/>
              <a:gd name="connsiteX3" fmla="*/ 0 w 2878934"/>
              <a:gd name="connsiteY3" fmla="*/ 2281594 h 4572407"/>
              <a:gd name="connsiteX4" fmla="*/ 86628 w 2878934"/>
              <a:gd name="connsiteY4" fmla="*/ 1338319 h 4572407"/>
              <a:gd name="connsiteX5" fmla="*/ 202132 w 2878934"/>
              <a:gd name="connsiteY5" fmla="*/ 905182 h 4572407"/>
              <a:gd name="connsiteX6" fmla="*/ 356135 w 2878934"/>
              <a:gd name="connsiteY6" fmla="*/ 780053 h 4572407"/>
              <a:gd name="connsiteX7" fmla="*/ 789272 w 2878934"/>
              <a:gd name="connsiteY7" fmla="*/ 472045 h 4572407"/>
              <a:gd name="connsiteX8" fmla="*/ 1328287 w 2878934"/>
              <a:gd name="connsiteY8" fmla="*/ 606799 h 4572407"/>
              <a:gd name="connsiteX9" fmla="*/ 1799924 w 2878934"/>
              <a:gd name="connsiteY9" fmla="*/ 1877333 h 4572407"/>
              <a:gd name="connsiteX10" fmla="*/ 1819175 w 2878934"/>
              <a:gd name="connsiteY10" fmla="*/ 1963961 h 4572407"/>
              <a:gd name="connsiteX11" fmla="*/ 2040556 w 2878934"/>
              <a:gd name="connsiteY11" fmla="*/ 2551102 h 4572407"/>
              <a:gd name="connsiteX12" fmla="*/ 2281188 w 2878934"/>
              <a:gd name="connsiteY12" fmla="*/ 2618479 h 4572407"/>
              <a:gd name="connsiteX13" fmla="*/ 2367815 w 2878934"/>
              <a:gd name="connsiteY13" fmla="*/ 2608853 h 4572407"/>
              <a:gd name="connsiteX14" fmla="*/ 2560320 w 2878934"/>
              <a:gd name="connsiteY14" fmla="*/ 2474100 h 4572407"/>
              <a:gd name="connsiteX15" fmla="*/ 2704699 w 2878934"/>
              <a:gd name="connsiteY15" fmla="*/ 2358597 h 4572407"/>
              <a:gd name="connsiteX16" fmla="*/ 2714324 w 2878934"/>
              <a:gd name="connsiteY16" fmla="*/ 2339346 h 4572407"/>
              <a:gd name="connsiteX17" fmla="*/ 2849078 w 2878934"/>
              <a:gd name="connsiteY17" fmla="*/ 1655952 h 4572407"/>
              <a:gd name="connsiteX18" fmla="*/ 2877954 w 2878934"/>
              <a:gd name="connsiteY18" fmla="*/ 1463447 h 4572407"/>
              <a:gd name="connsiteX19" fmla="*/ 2752826 w 2878934"/>
              <a:gd name="connsiteY19" fmla="*/ 1059186 h 4572407"/>
              <a:gd name="connsiteX20" fmla="*/ 2338939 w 2878934"/>
              <a:gd name="connsiteY20" fmla="*/ 683801 h 4572407"/>
              <a:gd name="connsiteX21" fmla="*/ 1751798 w 2878934"/>
              <a:gd name="connsiteY21" fmla="*/ 164037 h 4572407"/>
              <a:gd name="connsiteX22" fmla="*/ 1434164 w 2878934"/>
              <a:gd name="connsiteY22" fmla="*/ 407 h 4572407"/>
              <a:gd name="connsiteX23" fmla="*/ 798897 w 2878934"/>
              <a:gd name="connsiteY23" fmla="*/ 144786 h 4572407"/>
              <a:gd name="connsiteX24" fmla="*/ 317634 w 2878934"/>
              <a:gd name="connsiteY24" fmla="*/ 808929 h 4572407"/>
              <a:gd name="connsiteX0" fmla="*/ 500514 w 2878934"/>
              <a:gd name="connsiteY0" fmla="*/ 4572407 h 4572407"/>
              <a:gd name="connsiteX1" fmla="*/ 500514 w 2878934"/>
              <a:gd name="connsiteY1" fmla="*/ 4572407 h 4572407"/>
              <a:gd name="connsiteX2" fmla="*/ 125129 w 2878934"/>
              <a:gd name="connsiteY2" fmla="*/ 3157493 h 4572407"/>
              <a:gd name="connsiteX3" fmla="*/ 0 w 2878934"/>
              <a:gd name="connsiteY3" fmla="*/ 2281594 h 4572407"/>
              <a:gd name="connsiteX4" fmla="*/ 86628 w 2878934"/>
              <a:gd name="connsiteY4" fmla="*/ 1338319 h 4572407"/>
              <a:gd name="connsiteX5" fmla="*/ 356135 w 2878934"/>
              <a:gd name="connsiteY5" fmla="*/ 780053 h 4572407"/>
              <a:gd name="connsiteX6" fmla="*/ 789272 w 2878934"/>
              <a:gd name="connsiteY6" fmla="*/ 472045 h 4572407"/>
              <a:gd name="connsiteX7" fmla="*/ 1328287 w 2878934"/>
              <a:gd name="connsiteY7" fmla="*/ 606799 h 4572407"/>
              <a:gd name="connsiteX8" fmla="*/ 1799924 w 2878934"/>
              <a:gd name="connsiteY8" fmla="*/ 1877333 h 4572407"/>
              <a:gd name="connsiteX9" fmla="*/ 1819175 w 2878934"/>
              <a:gd name="connsiteY9" fmla="*/ 1963961 h 4572407"/>
              <a:gd name="connsiteX10" fmla="*/ 2040556 w 2878934"/>
              <a:gd name="connsiteY10" fmla="*/ 2551102 h 4572407"/>
              <a:gd name="connsiteX11" fmla="*/ 2281188 w 2878934"/>
              <a:gd name="connsiteY11" fmla="*/ 2618479 h 4572407"/>
              <a:gd name="connsiteX12" fmla="*/ 2367815 w 2878934"/>
              <a:gd name="connsiteY12" fmla="*/ 2608853 h 4572407"/>
              <a:gd name="connsiteX13" fmla="*/ 2560320 w 2878934"/>
              <a:gd name="connsiteY13" fmla="*/ 2474100 h 4572407"/>
              <a:gd name="connsiteX14" fmla="*/ 2704699 w 2878934"/>
              <a:gd name="connsiteY14" fmla="*/ 2358597 h 4572407"/>
              <a:gd name="connsiteX15" fmla="*/ 2714324 w 2878934"/>
              <a:gd name="connsiteY15" fmla="*/ 2339346 h 4572407"/>
              <a:gd name="connsiteX16" fmla="*/ 2849078 w 2878934"/>
              <a:gd name="connsiteY16" fmla="*/ 1655952 h 4572407"/>
              <a:gd name="connsiteX17" fmla="*/ 2877954 w 2878934"/>
              <a:gd name="connsiteY17" fmla="*/ 1463447 h 4572407"/>
              <a:gd name="connsiteX18" fmla="*/ 2752826 w 2878934"/>
              <a:gd name="connsiteY18" fmla="*/ 1059186 h 4572407"/>
              <a:gd name="connsiteX19" fmla="*/ 2338939 w 2878934"/>
              <a:gd name="connsiteY19" fmla="*/ 683801 h 4572407"/>
              <a:gd name="connsiteX20" fmla="*/ 1751798 w 2878934"/>
              <a:gd name="connsiteY20" fmla="*/ 164037 h 4572407"/>
              <a:gd name="connsiteX21" fmla="*/ 1434164 w 2878934"/>
              <a:gd name="connsiteY21" fmla="*/ 407 h 4572407"/>
              <a:gd name="connsiteX22" fmla="*/ 798897 w 2878934"/>
              <a:gd name="connsiteY22" fmla="*/ 144786 h 4572407"/>
              <a:gd name="connsiteX23" fmla="*/ 317634 w 2878934"/>
              <a:gd name="connsiteY23" fmla="*/ 808929 h 4572407"/>
              <a:gd name="connsiteX0" fmla="*/ 501291 w 2879711"/>
              <a:gd name="connsiteY0" fmla="*/ 4572407 h 4572407"/>
              <a:gd name="connsiteX1" fmla="*/ 501291 w 2879711"/>
              <a:gd name="connsiteY1" fmla="*/ 4572407 h 4572407"/>
              <a:gd name="connsiteX2" fmla="*/ 125906 w 2879711"/>
              <a:gd name="connsiteY2" fmla="*/ 3157493 h 4572407"/>
              <a:gd name="connsiteX3" fmla="*/ 777 w 2879711"/>
              <a:gd name="connsiteY3" fmla="*/ 2281594 h 4572407"/>
              <a:gd name="connsiteX4" fmla="*/ 87405 w 2879711"/>
              <a:gd name="connsiteY4" fmla="*/ 1338319 h 4572407"/>
              <a:gd name="connsiteX5" fmla="*/ 356912 w 2879711"/>
              <a:gd name="connsiteY5" fmla="*/ 780053 h 4572407"/>
              <a:gd name="connsiteX6" fmla="*/ 790049 w 2879711"/>
              <a:gd name="connsiteY6" fmla="*/ 472045 h 4572407"/>
              <a:gd name="connsiteX7" fmla="*/ 1329064 w 2879711"/>
              <a:gd name="connsiteY7" fmla="*/ 606799 h 4572407"/>
              <a:gd name="connsiteX8" fmla="*/ 1800701 w 2879711"/>
              <a:gd name="connsiteY8" fmla="*/ 1877333 h 4572407"/>
              <a:gd name="connsiteX9" fmla="*/ 1819952 w 2879711"/>
              <a:gd name="connsiteY9" fmla="*/ 1963961 h 4572407"/>
              <a:gd name="connsiteX10" fmla="*/ 2041333 w 2879711"/>
              <a:gd name="connsiteY10" fmla="*/ 2551102 h 4572407"/>
              <a:gd name="connsiteX11" fmla="*/ 2281965 w 2879711"/>
              <a:gd name="connsiteY11" fmla="*/ 2618479 h 4572407"/>
              <a:gd name="connsiteX12" fmla="*/ 2368592 w 2879711"/>
              <a:gd name="connsiteY12" fmla="*/ 2608853 h 4572407"/>
              <a:gd name="connsiteX13" fmla="*/ 2561097 w 2879711"/>
              <a:gd name="connsiteY13" fmla="*/ 2474100 h 4572407"/>
              <a:gd name="connsiteX14" fmla="*/ 2705476 w 2879711"/>
              <a:gd name="connsiteY14" fmla="*/ 2358597 h 4572407"/>
              <a:gd name="connsiteX15" fmla="*/ 2715101 w 2879711"/>
              <a:gd name="connsiteY15" fmla="*/ 2339346 h 4572407"/>
              <a:gd name="connsiteX16" fmla="*/ 2849855 w 2879711"/>
              <a:gd name="connsiteY16" fmla="*/ 1655952 h 4572407"/>
              <a:gd name="connsiteX17" fmla="*/ 2878731 w 2879711"/>
              <a:gd name="connsiteY17" fmla="*/ 1463447 h 4572407"/>
              <a:gd name="connsiteX18" fmla="*/ 2753603 w 2879711"/>
              <a:gd name="connsiteY18" fmla="*/ 1059186 h 4572407"/>
              <a:gd name="connsiteX19" fmla="*/ 2339716 w 2879711"/>
              <a:gd name="connsiteY19" fmla="*/ 683801 h 4572407"/>
              <a:gd name="connsiteX20" fmla="*/ 1752575 w 2879711"/>
              <a:gd name="connsiteY20" fmla="*/ 164037 h 4572407"/>
              <a:gd name="connsiteX21" fmla="*/ 1434941 w 2879711"/>
              <a:gd name="connsiteY21" fmla="*/ 407 h 4572407"/>
              <a:gd name="connsiteX22" fmla="*/ 799674 w 2879711"/>
              <a:gd name="connsiteY22" fmla="*/ 144786 h 4572407"/>
              <a:gd name="connsiteX23" fmla="*/ 318411 w 2879711"/>
              <a:gd name="connsiteY23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1819952 w 2851050"/>
              <a:gd name="connsiteY9" fmla="*/ 1963961 h 4572407"/>
              <a:gd name="connsiteX10" fmla="*/ 2041333 w 2851050"/>
              <a:gd name="connsiteY10" fmla="*/ 2551102 h 4572407"/>
              <a:gd name="connsiteX11" fmla="*/ 2281965 w 2851050"/>
              <a:gd name="connsiteY11" fmla="*/ 2618479 h 4572407"/>
              <a:gd name="connsiteX12" fmla="*/ 2368592 w 2851050"/>
              <a:gd name="connsiteY12" fmla="*/ 2608853 h 4572407"/>
              <a:gd name="connsiteX13" fmla="*/ 2561097 w 2851050"/>
              <a:gd name="connsiteY13" fmla="*/ 2474100 h 4572407"/>
              <a:gd name="connsiteX14" fmla="*/ 2705476 w 2851050"/>
              <a:gd name="connsiteY14" fmla="*/ 2358597 h 4572407"/>
              <a:gd name="connsiteX15" fmla="*/ 2715101 w 2851050"/>
              <a:gd name="connsiteY15" fmla="*/ 2339346 h 4572407"/>
              <a:gd name="connsiteX16" fmla="*/ 2849855 w 2851050"/>
              <a:gd name="connsiteY16" fmla="*/ 1655952 h 4572407"/>
              <a:gd name="connsiteX17" fmla="*/ 2753603 w 2851050"/>
              <a:gd name="connsiteY17" fmla="*/ 1059186 h 4572407"/>
              <a:gd name="connsiteX18" fmla="*/ 2339716 w 2851050"/>
              <a:gd name="connsiteY18" fmla="*/ 683801 h 4572407"/>
              <a:gd name="connsiteX19" fmla="*/ 1752575 w 2851050"/>
              <a:gd name="connsiteY19" fmla="*/ 164037 h 4572407"/>
              <a:gd name="connsiteX20" fmla="*/ 1434941 w 2851050"/>
              <a:gd name="connsiteY20" fmla="*/ 407 h 4572407"/>
              <a:gd name="connsiteX21" fmla="*/ 799674 w 2851050"/>
              <a:gd name="connsiteY21" fmla="*/ 144786 h 4572407"/>
              <a:gd name="connsiteX22" fmla="*/ 318411 w 2851050"/>
              <a:gd name="connsiteY22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1819952 w 2851050"/>
              <a:gd name="connsiteY9" fmla="*/ 1963961 h 4572407"/>
              <a:gd name="connsiteX10" fmla="*/ 2281965 w 2851050"/>
              <a:gd name="connsiteY10" fmla="*/ 2618479 h 4572407"/>
              <a:gd name="connsiteX11" fmla="*/ 2368592 w 2851050"/>
              <a:gd name="connsiteY11" fmla="*/ 2608853 h 4572407"/>
              <a:gd name="connsiteX12" fmla="*/ 2561097 w 2851050"/>
              <a:gd name="connsiteY12" fmla="*/ 2474100 h 4572407"/>
              <a:gd name="connsiteX13" fmla="*/ 2705476 w 2851050"/>
              <a:gd name="connsiteY13" fmla="*/ 2358597 h 4572407"/>
              <a:gd name="connsiteX14" fmla="*/ 2715101 w 2851050"/>
              <a:gd name="connsiteY14" fmla="*/ 2339346 h 4572407"/>
              <a:gd name="connsiteX15" fmla="*/ 2849855 w 2851050"/>
              <a:gd name="connsiteY15" fmla="*/ 1655952 h 4572407"/>
              <a:gd name="connsiteX16" fmla="*/ 2753603 w 2851050"/>
              <a:gd name="connsiteY16" fmla="*/ 1059186 h 4572407"/>
              <a:gd name="connsiteX17" fmla="*/ 2339716 w 2851050"/>
              <a:gd name="connsiteY17" fmla="*/ 683801 h 4572407"/>
              <a:gd name="connsiteX18" fmla="*/ 1752575 w 2851050"/>
              <a:gd name="connsiteY18" fmla="*/ 164037 h 4572407"/>
              <a:gd name="connsiteX19" fmla="*/ 1434941 w 2851050"/>
              <a:gd name="connsiteY19" fmla="*/ 407 h 4572407"/>
              <a:gd name="connsiteX20" fmla="*/ 799674 w 2851050"/>
              <a:gd name="connsiteY20" fmla="*/ 144786 h 4572407"/>
              <a:gd name="connsiteX21" fmla="*/ 318411 w 2851050"/>
              <a:gd name="connsiteY21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2281965 w 2851050"/>
              <a:gd name="connsiteY9" fmla="*/ 2618479 h 4572407"/>
              <a:gd name="connsiteX10" fmla="*/ 2368592 w 2851050"/>
              <a:gd name="connsiteY10" fmla="*/ 2608853 h 4572407"/>
              <a:gd name="connsiteX11" fmla="*/ 2561097 w 2851050"/>
              <a:gd name="connsiteY11" fmla="*/ 2474100 h 4572407"/>
              <a:gd name="connsiteX12" fmla="*/ 2705476 w 2851050"/>
              <a:gd name="connsiteY12" fmla="*/ 2358597 h 4572407"/>
              <a:gd name="connsiteX13" fmla="*/ 2715101 w 2851050"/>
              <a:gd name="connsiteY13" fmla="*/ 2339346 h 4572407"/>
              <a:gd name="connsiteX14" fmla="*/ 2849855 w 2851050"/>
              <a:gd name="connsiteY14" fmla="*/ 1655952 h 4572407"/>
              <a:gd name="connsiteX15" fmla="*/ 2753603 w 2851050"/>
              <a:gd name="connsiteY15" fmla="*/ 1059186 h 4572407"/>
              <a:gd name="connsiteX16" fmla="*/ 2339716 w 2851050"/>
              <a:gd name="connsiteY16" fmla="*/ 683801 h 4572407"/>
              <a:gd name="connsiteX17" fmla="*/ 1752575 w 2851050"/>
              <a:gd name="connsiteY17" fmla="*/ 164037 h 4572407"/>
              <a:gd name="connsiteX18" fmla="*/ 1434941 w 2851050"/>
              <a:gd name="connsiteY18" fmla="*/ 407 h 4572407"/>
              <a:gd name="connsiteX19" fmla="*/ 799674 w 2851050"/>
              <a:gd name="connsiteY19" fmla="*/ 144786 h 4572407"/>
              <a:gd name="connsiteX20" fmla="*/ 318411 w 2851050"/>
              <a:gd name="connsiteY20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2012458 w 2851050"/>
              <a:gd name="connsiteY9" fmla="*/ 2368222 h 4572407"/>
              <a:gd name="connsiteX10" fmla="*/ 2368592 w 2851050"/>
              <a:gd name="connsiteY10" fmla="*/ 2608853 h 4572407"/>
              <a:gd name="connsiteX11" fmla="*/ 2561097 w 2851050"/>
              <a:gd name="connsiteY11" fmla="*/ 2474100 h 4572407"/>
              <a:gd name="connsiteX12" fmla="*/ 2705476 w 2851050"/>
              <a:gd name="connsiteY12" fmla="*/ 2358597 h 4572407"/>
              <a:gd name="connsiteX13" fmla="*/ 2715101 w 2851050"/>
              <a:gd name="connsiteY13" fmla="*/ 2339346 h 4572407"/>
              <a:gd name="connsiteX14" fmla="*/ 2849855 w 2851050"/>
              <a:gd name="connsiteY14" fmla="*/ 1655952 h 4572407"/>
              <a:gd name="connsiteX15" fmla="*/ 2753603 w 2851050"/>
              <a:gd name="connsiteY15" fmla="*/ 1059186 h 4572407"/>
              <a:gd name="connsiteX16" fmla="*/ 2339716 w 2851050"/>
              <a:gd name="connsiteY16" fmla="*/ 683801 h 4572407"/>
              <a:gd name="connsiteX17" fmla="*/ 1752575 w 2851050"/>
              <a:gd name="connsiteY17" fmla="*/ 164037 h 4572407"/>
              <a:gd name="connsiteX18" fmla="*/ 1434941 w 2851050"/>
              <a:gd name="connsiteY18" fmla="*/ 407 h 4572407"/>
              <a:gd name="connsiteX19" fmla="*/ 799674 w 2851050"/>
              <a:gd name="connsiteY19" fmla="*/ 144786 h 4572407"/>
              <a:gd name="connsiteX20" fmla="*/ 318411 w 2851050"/>
              <a:gd name="connsiteY20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2012458 w 2851050"/>
              <a:gd name="connsiteY9" fmla="*/ 2368222 h 4572407"/>
              <a:gd name="connsiteX10" fmla="*/ 2368592 w 2851050"/>
              <a:gd name="connsiteY10" fmla="*/ 2608853 h 4572407"/>
              <a:gd name="connsiteX11" fmla="*/ 2638099 w 2851050"/>
              <a:gd name="connsiteY11" fmla="*/ 2522226 h 4572407"/>
              <a:gd name="connsiteX12" fmla="*/ 2705476 w 2851050"/>
              <a:gd name="connsiteY12" fmla="*/ 2358597 h 4572407"/>
              <a:gd name="connsiteX13" fmla="*/ 2715101 w 2851050"/>
              <a:gd name="connsiteY13" fmla="*/ 2339346 h 4572407"/>
              <a:gd name="connsiteX14" fmla="*/ 2849855 w 2851050"/>
              <a:gd name="connsiteY14" fmla="*/ 1655952 h 4572407"/>
              <a:gd name="connsiteX15" fmla="*/ 2753603 w 2851050"/>
              <a:gd name="connsiteY15" fmla="*/ 1059186 h 4572407"/>
              <a:gd name="connsiteX16" fmla="*/ 2339716 w 2851050"/>
              <a:gd name="connsiteY16" fmla="*/ 683801 h 4572407"/>
              <a:gd name="connsiteX17" fmla="*/ 1752575 w 2851050"/>
              <a:gd name="connsiteY17" fmla="*/ 164037 h 4572407"/>
              <a:gd name="connsiteX18" fmla="*/ 1434941 w 2851050"/>
              <a:gd name="connsiteY18" fmla="*/ 407 h 4572407"/>
              <a:gd name="connsiteX19" fmla="*/ 799674 w 2851050"/>
              <a:gd name="connsiteY19" fmla="*/ 144786 h 4572407"/>
              <a:gd name="connsiteX20" fmla="*/ 318411 w 2851050"/>
              <a:gd name="connsiteY20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2012458 w 2851050"/>
              <a:gd name="connsiteY9" fmla="*/ 2368222 h 4572407"/>
              <a:gd name="connsiteX10" fmla="*/ 2368592 w 2851050"/>
              <a:gd name="connsiteY10" fmla="*/ 2608853 h 4572407"/>
              <a:gd name="connsiteX11" fmla="*/ 2638099 w 2851050"/>
              <a:gd name="connsiteY11" fmla="*/ 2522226 h 4572407"/>
              <a:gd name="connsiteX12" fmla="*/ 2705476 w 2851050"/>
              <a:gd name="connsiteY12" fmla="*/ 2358597 h 4572407"/>
              <a:gd name="connsiteX13" fmla="*/ 2801729 w 2851050"/>
              <a:gd name="connsiteY13" fmla="*/ 2089089 h 4572407"/>
              <a:gd name="connsiteX14" fmla="*/ 2849855 w 2851050"/>
              <a:gd name="connsiteY14" fmla="*/ 1655952 h 4572407"/>
              <a:gd name="connsiteX15" fmla="*/ 2753603 w 2851050"/>
              <a:gd name="connsiteY15" fmla="*/ 1059186 h 4572407"/>
              <a:gd name="connsiteX16" fmla="*/ 2339716 w 2851050"/>
              <a:gd name="connsiteY16" fmla="*/ 683801 h 4572407"/>
              <a:gd name="connsiteX17" fmla="*/ 1752575 w 2851050"/>
              <a:gd name="connsiteY17" fmla="*/ 164037 h 4572407"/>
              <a:gd name="connsiteX18" fmla="*/ 1434941 w 2851050"/>
              <a:gd name="connsiteY18" fmla="*/ 407 h 4572407"/>
              <a:gd name="connsiteX19" fmla="*/ 799674 w 2851050"/>
              <a:gd name="connsiteY19" fmla="*/ 144786 h 4572407"/>
              <a:gd name="connsiteX20" fmla="*/ 318411 w 2851050"/>
              <a:gd name="connsiteY20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2012458 w 2851050"/>
              <a:gd name="connsiteY9" fmla="*/ 2368222 h 4572407"/>
              <a:gd name="connsiteX10" fmla="*/ 2368592 w 2851050"/>
              <a:gd name="connsiteY10" fmla="*/ 2608853 h 4572407"/>
              <a:gd name="connsiteX11" fmla="*/ 2638099 w 2851050"/>
              <a:gd name="connsiteY11" fmla="*/ 2522226 h 4572407"/>
              <a:gd name="connsiteX12" fmla="*/ 2705476 w 2851050"/>
              <a:gd name="connsiteY12" fmla="*/ 2358597 h 4572407"/>
              <a:gd name="connsiteX13" fmla="*/ 2849855 w 2851050"/>
              <a:gd name="connsiteY13" fmla="*/ 1655952 h 4572407"/>
              <a:gd name="connsiteX14" fmla="*/ 2753603 w 2851050"/>
              <a:gd name="connsiteY14" fmla="*/ 1059186 h 4572407"/>
              <a:gd name="connsiteX15" fmla="*/ 2339716 w 2851050"/>
              <a:gd name="connsiteY15" fmla="*/ 683801 h 4572407"/>
              <a:gd name="connsiteX16" fmla="*/ 1752575 w 2851050"/>
              <a:gd name="connsiteY16" fmla="*/ 164037 h 4572407"/>
              <a:gd name="connsiteX17" fmla="*/ 1434941 w 2851050"/>
              <a:gd name="connsiteY17" fmla="*/ 407 h 4572407"/>
              <a:gd name="connsiteX18" fmla="*/ 799674 w 2851050"/>
              <a:gd name="connsiteY18" fmla="*/ 144786 h 4572407"/>
              <a:gd name="connsiteX19" fmla="*/ 318411 w 2851050"/>
              <a:gd name="connsiteY19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2012458 w 2851050"/>
              <a:gd name="connsiteY9" fmla="*/ 2368222 h 4572407"/>
              <a:gd name="connsiteX10" fmla="*/ 2368592 w 2851050"/>
              <a:gd name="connsiteY10" fmla="*/ 2608853 h 4572407"/>
              <a:gd name="connsiteX11" fmla="*/ 2638099 w 2851050"/>
              <a:gd name="connsiteY11" fmla="*/ 2522226 h 4572407"/>
              <a:gd name="connsiteX12" fmla="*/ 2792104 w 2851050"/>
              <a:gd name="connsiteY12" fmla="*/ 2320095 h 4572407"/>
              <a:gd name="connsiteX13" fmla="*/ 2849855 w 2851050"/>
              <a:gd name="connsiteY13" fmla="*/ 1655952 h 4572407"/>
              <a:gd name="connsiteX14" fmla="*/ 2753603 w 2851050"/>
              <a:gd name="connsiteY14" fmla="*/ 1059186 h 4572407"/>
              <a:gd name="connsiteX15" fmla="*/ 2339716 w 2851050"/>
              <a:gd name="connsiteY15" fmla="*/ 683801 h 4572407"/>
              <a:gd name="connsiteX16" fmla="*/ 1752575 w 2851050"/>
              <a:gd name="connsiteY16" fmla="*/ 164037 h 4572407"/>
              <a:gd name="connsiteX17" fmla="*/ 1434941 w 2851050"/>
              <a:gd name="connsiteY17" fmla="*/ 407 h 4572407"/>
              <a:gd name="connsiteX18" fmla="*/ 799674 w 2851050"/>
              <a:gd name="connsiteY18" fmla="*/ 144786 h 4572407"/>
              <a:gd name="connsiteX19" fmla="*/ 318411 w 2851050"/>
              <a:gd name="connsiteY19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329064 w 2851050"/>
              <a:gd name="connsiteY7" fmla="*/ 606799 h 4572407"/>
              <a:gd name="connsiteX8" fmla="*/ 1800701 w 2851050"/>
              <a:gd name="connsiteY8" fmla="*/ 1877333 h 4572407"/>
              <a:gd name="connsiteX9" fmla="*/ 2012458 w 2851050"/>
              <a:gd name="connsiteY9" fmla="*/ 2368222 h 4572407"/>
              <a:gd name="connsiteX10" fmla="*/ 2368592 w 2851050"/>
              <a:gd name="connsiteY10" fmla="*/ 2608853 h 4572407"/>
              <a:gd name="connsiteX11" fmla="*/ 2638099 w 2851050"/>
              <a:gd name="connsiteY11" fmla="*/ 2522226 h 4572407"/>
              <a:gd name="connsiteX12" fmla="*/ 2792104 w 2851050"/>
              <a:gd name="connsiteY12" fmla="*/ 2320095 h 4572407"/>
              <a:gd name="connsiteX13" fmla="*/ 2849855 w 2851050"/>
              <a:gd name="connsiteY13" fmla="*/ 1655952 h 4572407"/>
              <a:gd name="connsiteX14" fmla="*/ 2753603 w 2851050"/>
              <a:gd name="connsiteY14" fmla="*/ 1059186 h 4572407"/>
              <a:gd name="connsiteX15" fmla="*/ 2339716 w 2851050"/>
              <a:gd name="connsiteY15" fmla="*/ 683801 h 4572407"/>
              <a:gd name="connsiteX16" fmla="*/ 1752575 w 2851050"/>
              <a:gd name="connsiteY16" fmla="*/ 164037 h 4572407"/>
              <a:gd name="connsiteX17" fmla="*/ 1434941 w 2851050"/>
              <a:gd name="connsiteY17" fmla="*/ 407 h 4572407"/>
              <a:gd name="connsiteX18" fmla="*/ 799674 w 2851050"/>
              <a:gd name="connsiteY18" fmla="*/ 144786 h 4572407"/>
              <a:gd name="connsiteX19" fmla="*/ 318411 w 2851050"/>
              <a:gd name="connsiteY19" fmla="*/ 808929 h 4572407"/>
              <a:gd name="connsiteX0" fmla="*/ 501291 w 2851050"/>
              <a:gd name="connsiteY0" fmla="*/ 4572407 h 4572407"/>
              <a:gd name="connsiteX1" fmla="*/ 501291 w 2851050"/>
              <a:gd name="connsiteY1" fmla="*/ 4572407 h 4572407"/>
              <a:gd name="connsiteX2" fmla="*/ 125906 w 2851050"/>
              <a:gd name="connsiteY2" fmla="*/ 3157493 h 4572407"/>
              <a:gd name="connsiteX3" fmla="*/ 777 w 2851050"/>
              <a:gd name="connsiteY3" fmla="*/ 2281594 h 4572407"/>
              <a:gd name="connsiteX4" fmla="*/ 87405 w 2851050"/>
              <a:gd name="connsiteY4" fmla="*/ 1338319 h 4572407"/>
              <a:gd name="connsiteX5" fmla="*/ 356912 w 2851050"/>
              <a:gd name="connsiteY5" fmla="*/ 780053 h 4572407"/>
              <a:gd name="connsiteX6" fmla="*/ 790049 w 2851050"/>
              <a:gd name="connsiteY6" fmla="*/ 472045 h 4572407"/>
              <a:gd name="connsiteX7" fmla="*/ 1030681 w 2851050"/>
              <a:gd name="connsiteY7" fmla="*/ 385419 h 4572407"/>
              <a:gd name="connsiteX8" fmla="*/ 1329064 w 2851050"/>
              <a:gd name="connsiteY8" fmla="*/ 606799 h 4572407"/>
              <a:gd name="connsiteX9" fmla="*/ 1800701 w 2851050"/>
              <a:gd name="connsiteY9" fmla="*/ 1877333 h 4572407"/>
              <a:gd name="connsiteX10" fmla="*/ 2012458 w 2851050"/>
              <a:gd name="connsiteY10" fmla="*/ 2368222 h 4572407"/>
              <a:gd name="connsiteX11" fmla="*/ 2368592 w 2851050"/>
              <a:gd name="connsiteY11" fmla="*/ 2608853 h 4572407"/>
              <a:gd name="connsiteX12" fmla="*/ 2638099 w 2851050"/>
              <a:gd name="connsiteY12" fmla="*/ 2522226 h 4572407"/>
              <a:gd name="connsiteX13" fmla="*/ 2792104 w 2851050"/>
              <a:gd name="connsiteY13" fmla="*/ 2320095 h 4572407"/>
              <a:gd name="connsiteX14" fmla="*/ 2849855 w 2851050"/>
              <a:gd name="connsiteY14" fmla="*/ 1655952 h 4572407"/>
              <a:gd name="connsiteX15" fmla="*/ 2753603 w 2851050"/>
              <a:gd name="connsiteY15" fmla="*/ 1059186 h 4572407"/>
              <a:gd name="connsiteX16" fmla="*/ 2339716 w 2851050"/>
              <a:gd name="connsiteY16" fmla="*/ 683801 h 4572407"/>
              <a:gd name="connsiteX17" fmla="*/ 1752575 w 2851050"/>
              <a:gd name="connsiteY17" fmla="*/ 164037 h 4572407"/>
              <a:gd name="connsiteX18" fmla="*/ 1434941 w 2851050"/>
              <a:gd name="connsiteY18" fmla="*/ 407 h 4572407"/>
              <a:gd name="connsiteX19" fmla="*/ 799674 w 2851050"/>
              <a:gd name="connsiteY19" fmla="*/ 144786 h 4572407"/>
              <a:gd name="connsiteX20" fmla="*/ 318411 w 2851050"/>
              <a:gd name="connsiteY20" fmla="*/ 808929 h 457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050" h="4572407">
                <a:moveTo>
                  <a:pt x="501291" y="4572407"/>
                </a:moveTo>
                <a:lnTo>
                  <a:pt x="501291" y="4572407"/>
                </a:lnTo>
                <a:lnTo>
                  <a:pt x="125906" y="3157493"/>
                </a:lnTo>
                <a:lnTo>
                  <a:pt x="777" y="2281594"/>
                </a:lnTo>
                <a:cubicBezTo>
                  <a:pt x="-5640" y="1978398"/>
                  <a:pt x="28049" y="1588576"/>
                  <a:pt x="87405" y="1338319"/>
                </a:cubicBezTo>
                <a:cubicBezTo>
                  <a:pt x="146761" y="1088062"/>
                  <a:pt x="239805" y="924432"/>
                  <a:pt x="356912" y="780053"/>
                </a:cubicBezTo>
                <a:cubicBezTo>
                  <a:pt x="454769" y="707864"/>
                  <a:pt x="677754" y="537817"/>
                  <a:pt x="790049" y="472045"/>
                </a:cubicBezTo>
                <a:cubicBezTo>
                  <a:pt x="902344" y="406273"/>
                  <a:pt x="940845" y="362960"/>
                  <a:pt x="1030681" y="385419"/>
                </a:cubicBezTo>
                <a:cubicBezTo>
                  <a:pt x="1120517" y="407878"/>
                  <a:pt x="1200727" y="358147"/>
                  <a:pt x="1329064" y="606799"/>
                </a:cubicBezTo>
                <a:cubicBezTo>
                  <a:pt x="1457401" y="855451"/>
                  <a:pt x="1718886" y="1651139"/>
                  <a:pt x="1800701" y="1877333"/>
                </a:cubicBezTo>
                <a:lnTo>
                  <a:pt x="2012458" y="2368222"/>
                </a:lnTo>
                <a:cubicBezTo>
                  <a:pt x="2131169" y="2448432"/>
                  <a:pt x="2264319" y="2583186"/>
                  <a:pt x="2368592" y="2608853"/>
                </a:cubicBezTo>
                <a:cubicBezTo>
                  <a:pt x="2472865" y="2634520"/>
                  <a:pt x="2573931" y="2567144"/>
                  <a:pt x="2638099" y="2522226"/>
                </a:cubicBezTo>
                <a:cubicBezTo>
                  <a:pt x="2653270" y="2510848"/>
                  <a:pt x="2756811" y="2464474"/>
                  <a:pt x="2792104" y="2320095"/>
                </a:cubicBezTo>
                <a:cubicBezTo>
                  <a:pt x="2827397" y="2175716"/>
                  <a:pt x="2841834" y="1872520"/>
                  <a:pt x="2849855" y="1655952"/>
                </a:cubicBezTo>
                <a:cubicBezTo>
                  <a:pt x="2856272" y="1442592"/>
                  <a:pt x="2838626" y="1221211"/>
                  <a:pt x="2753603" y="1059186"/>
                </a:cubicBezTo>
                <a:lnTo>
                  <a:pt x="2339716" y="683801"/>
                </a:lnTo>
                <a:cubicBezTo>
                  <a:pt x="2172878" y="534609"/>
                  <a:pt x="1903371" y="277936"/>
                  <a:pt x="1752575" y="164037"/>
                </a:cubicBezTo>
                <a:cubicBezTo>
                  <a:pt x="1601779" y="50138"/>
                  <a:pt x="1593758" y="3615"/>
                  <a:pt x="1434941" y="407"/>
                </a:cubicBezTo>
                <a:cubicBezTo>
                  <a:pt x="1276124" y="-2801"/>
                  <a:pt x="985762" y="10032"/>
                  <a:pt x="799674" y="144786"/>
                </a:cubicBezTo>
                <a:cubicBezTo>
                  <a:pt x="613586" y="279540"/>
                  <a:pt x="478832" y="587548"/>
                  <a:pt x="318411" y="808929"/>
                </a:cubicBez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 rot="19143148">
            <a:off x="726539" y="4536523"/>
            <a:ext cx="153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старое русло</a:t>
            </a:r>
            <a:endParaRPr lang="ru-RU" i="1" dirty="0"/>
          </a:p>
        </p:txBody>
      </p:sp>
      <p:cxnSp>
        <p:nvCxnSpPr>
          <p:cNvPr id="119" name="Прямая со стрелкой 118"/>
          <p:cNvCxnSpPr/>
          <p:nvPr/>
        </p:nvCxnSpPr>
        <p:spPr>
          <a:xfrm flipH="1">
            <a:off x="6092407" y="3595034"/>
            <a:ext cx="327898" cy="32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2773205" y="2339214"/>
            <a:ext cx="2370527" cy="3115117"/>
          </a:xfrm>
          <a:custGeom>
            <a:avLst/>
            <a:gdLst>
              <a:gd name="connsiteX0" fmla="*/ 606392 w 2666198"/>
              <a:gd name="connsiteY0" fmla="*/ 250257 h 2589196"/>
              <a:gd name="connsiteX1" fmla="*/ 57752 w 2666198"/>
              <a:gd name="connsiteY1" fmla="*/ 1193532 h 2589196"/>
              <a:gd name="connsiteX2" fmla="*/ 0 w 2666198"/>
              <a:gd name="connsiteY2" fmla="*/ 1645920 h 2589196"/>
              <a:gd name="connsiteX3" fmla="*/ 288758 w 2666198"/>
              <a:gd name="connsiteY3" fmla="*/ 2367815 h 2589196"/>
              <a:gd name="connsiteX4" fmla="*/ 1078030 w 2666198"/>
              <a:gd name="connsiteY4" fmla="*/ 2589196 h 2589196"/>
              <a:gd name="connsiteX5" fmla="*/ 1838425 w 2666198"/>
              <a:gd name="connsiteY5" fmla="*/ 2338939 h 2589196"/>
              <a:gd name="connsiteX6" fmla="*/ 1867301 w 2666198"/>
              <a:gd name="connsiteY6" fmla="*/ 2252311 h 2589196"/>
              <a:gd name="connsiteX7" fmla="*/ 2367815 w 2666198"/>
              <a:gd name="connsiteY7" fmla="*/ 1636295 h 2589196"/>
              <a:gd name="connsiteX8" fmla="*/ 2425566 w 2666198"/>
              <a:gd name="connsiteY8" fmla="*/ 1549667 h 2589196"/>
              <a:gd name="connsiteX9" fmla="*/ 2666198 w 2666198"/>
              <a:gd name="connsiteY9" fmla="*/ 606391 h 2589196"/>
              <a:gd name="connsiteX10" fmla="*/ 2425566 w 2666198"/>
              <a:gd name="connsiteY10" fmla="*/ 163629 h 2589196"/>
              <a:gd name="connsiteX11" fmla="*/ 1857676 w 2666198"/>
              <a:gd name="connsiteY11" fmla="*/ 0 h 2589196"/>
              <a:gd name="connsiteX12" fmla="*/ 1405289 w 2666198"/>
              <a:gd name="connsiteY12" fmla="*/ 0 h 2589196"/>
              <a:gd name="connsiteX0" fmla="*/ 606392 w 2666198"/>
              <a:gd name="connsiteY0" fmla="*/ 262377 h 2601316"/>
              <a:gd name="connsiteX1" fmla="*/ 57752 w 2666198"/>
              <a:gd name="connsiteY1" fmla="*/ 1205652 h 2601316"/>
              <a:gd name="connsiteX2" fmla="*/ 0 w 2666198"/>
              <a:gd name="connsiteY2" fmla="*/ 1658040 h 2601316"/>
              <a:gd name="connsiteX3" fmla="*/ 288758 w 2666198"/>
              <a:gd name="connsiteY3" fmla="*/ 2379935 h 2601316"/>
              <a:gd name="connsiteX4" fmla="*/ 1078030 w 2666198"/>
              <a:gd name="connsiteY4" fmla="*/ 2601316 h 2601316"/>
              <a:gd name="connsiteX5" fmla="*/ 1838425 w 2666198"/>
              <a:gd name="connsiteY5" fmla="*/ 2351059 h 2601316"/>
              <a:gd name="connsiteX6" fmla="*/ 1867301 w 2666198"/>
              <a:gd name="connsiteY6" fmla="*/ 2264431 h 2601316"/>
              <a:gd name="connsiteX7" fmla="*/ 2367815 w 2666198"/>
              <a:gd name="connsiteY7" fmla="*/ 1648415 h 2601316"/>
              <a:gd name="connsiteX8" fmla="*/ 2425566 w 2666198"/>
              <a:gd name="connsiteY8" fmla="*/ 1561787 h 2601316"/>
              <a:gd name="connsiteX9" fmla="*/ 2666198 w 2666198"/>
              <a:gd name="connsiteY9" fmla="*/ 618511 h 2601316"/>
              <a:gd name="connsiteX10" fmla="*/ 2425566 w 2666198"/>
              <a:gd name="connsiteY10" fmla="*/ 175749 h 2601316"/>
              <a:gd name="connsiteX11" fmla="*/ 1857676 w 2666198"/>
              <a:gd name="connsiteY11" fmla="*/ 12120 h 2601316"/>
              <a:gd name="connsiteX12" fmla="*/ 1405289 w 2666198"/>
              <a:gd name="connsiteY12" fmla="*/ 12120 h 2601316"/>
              <a:gd name="connsiteX0" fmla="*/ 606392 w 2666198"/>
              <a:gd name="connsiteY0" fmla="*/ 250257 h 2589196"/>
              <a:gd name="connsiteX1" fmla="*/ 57752 w 2666198"/>
              <a:gd name="connsiteY1" fmla="*/ 1193532 h 2589196"/>
              <a:gd name="connsiteX2" fmla="*/ 0 w 2666198"/>
              <a:gd name="connsiteY2" fmla="*/ 1645920 h 2589196"/>
              <a:gd name="connsiteX3" fmla="*/ 288758 w 2666198"/>
              <a:gd name="connsiteY3" fmla="*/ 2367815 h 2589196"/>
              <a:gd name="connsiteX4" fmla="*/ 1078030 w 2666198"/>
              <a:gd name="connsiteY4" fmla="*/ 2589196 h 2589196"/>
              <a:gd name="connsiteX5" fmla="*/ 1838425 w 2666198"/>
              <a:gd name="connsiteY5" fmla="*/ 2338939 h 2589196"/>
              <a:gd name="connsiteX6" fmla="*/ 1867301 w 2666198"/>
              <a:gd name="connsiteY6" fmla="*/ 2252311 h 2589196"/>
              <a:gd name="connsiteX7" fmla="*/ 2367815 w 2666198"/>
              <a:gd name="connsiteY7" fmla="*/ 1636295 h 2589196"/>
              <a:gd name="connsiteX8" fmla="*/ 2425566 w 2666198"/>
              <a:gd name="connsiteY8" fmla="*/ 1549667 h 2589196"/>
              <a:gd name="connsiteX9" fmla="*/ 2666198 w 2666198"/>
              <a:gd name="connsiteY9" fmla="*/ 606391 h 2589196"/>
              <a:gd name="connsiteX10" fmla="*/ 2425566 w 2666198"/>
              <a:gd name="connsiteY10" fmla="*/ 163629 h 2589196"/>
              <a:gd name="connsiteX11" fmla="*/ 1405289 w 2666198"/>
              <a:gd name="connsiteY11" fmla="*/ 0 h 2589196"/>
              <a:gd name="connsiteX0" fmla="*/ 606392 w 2666198"/>
              <a:gd name="connsiteY0" fmla="*/ 250257 h 2589196"/>
              <a:gd name="connsiteX1" fmla="*/ 57752 w 2666198"/>
              <a:gd name="connsiteY1" fmla="*/ 1193532 h 2589196"/>
              <a:gd name="connsiteX2" fmla="*/ 0 w 2666198"/>
              <a:gd name="connsiteY2" fmla="*/ 1645920 h 2589196"/>
              <a:gd name="connsiteX3" fmla="*/ 288758 w 2666198"/>
              <a:gd name="connsiteY3" fmla="*/ 2367815 h 2589196"/>
              <a:gd name="connsiteX4" fmla="*/ 1078030 w 2666198"/>
              <a:gd name="connsiteY4" fmla="*/ 2589196 h 2589196"/>
              <a:gd name="connsiteX5" fmla="*/ 1838425 w 2666198"/>
              <a:gd name="connsiteY5" fmla="*/ 2338939 h 2589196"/>
              <a:gd name="connsiteX6" fmla="*/ 1867301 w 2666198"/>
              <a:gd name="connsiteY6" fmla="*/ 2252311 h 2589196"/>
              <a:gd name="connsiteX7" fmla="*/ 2367815 w 2666198"/>
              <a:gd name="connsiteY7" fmla="*/ 1636295 h 2589196"/>
              <a:gd name="connsiteX8" fmla="*/ 2425566 w 2666198"/>
              <a:gd name="connsiteY8" fmla="*/ 1549667 h 2589196"/>
              <a:gd name="connsiteX9" fmla="*/ 2666198 w 2666198"/>
              <a:gd name="connsiteY9" fmla="*/ 606391 h 2589196"/>
              <a:gd name="connsiteX10" fmla="*/ 2425566 w 2666198"/>
              <a:gd name="connsiteY10" fmla="*/ 163629 h 2589196"/>
              <a:gd name="connsiteX11" fmla="*/ 1405289 w 2666198"/>
              <a:gd name="connsiteY11" fmla="*/ 0 h 2589196"/>
              <a:gd name="connsiteX0" fmla="*/ 606392 w 2666198"/>
              <a:gd name="connsiteY0" fmla="*/ 250257 h 2589196"/>
              <a:gd name="connsiteX1" fmla="*/ 57752 w 2666198"/>
              <a:gd name="connsiteY1" fmla="*/ 1193532 h 2589196"/>
              <a:gd name="connsiteX2" fmla="*/ 0 w 2666198"/>
              <a:gd name="connsiteY2" fmla="*/ 1645920 h 2589196"/>
              <a:gd name="connsiteX3" fmla="*/ 288758 w 2666198"/>
              <a:gd name="connsiteY3" fmla="*/ 2367815 h 2589196"/>
              <a:gd name="connsiteX4" fmla="*/ 1078030 w 2666198"/>
              <a:gd name="connsiteY4" fmla="*/ 2589196 h 2589196"/>
              <a:gd name="connsiteX5" fmla="*/ 1838425 w 2666198"/>
              <a:gd name="connsiteY5" fmla="*/ 2338939 h 2589196"/>
              <a:gd name="connsiteX6" fmla="*/ 1867301 w 2666198"/>
              <a:gd name="connsiteY6" fmla="*/ 2252311 h 2589196"/>
              <a:gd name="connsiteX7" fmla="*/ 2367815 w 2666198"/>
              <a:gd name="connsiteY7" fmla="*/ 1636295 h 2589196"/>
              <a:gd name="connsiteX8" fmla="*/ 2425566 w 2666198"/>
              <a:gd name="connsiteY8" fmla="*/ 1549667 h 2589196"/>
              <a:gd name="connsiteX9" fmla="*/ 2666198 w 2666198"/>
              <a:gd name="connsiteY9" fmla="*/ 606391 h 2589196"/>
              <a:gd name="connsiteX10" fmla="*/ 2425566 w 2666198"/>
              <a:gd name="connsiteY10" fmla="*/ 163629 h 2589196"/>
              <a:gd name="connsiteX11" fmla="*/ 1405289 w 2666198"/>
              <a:gd name="connsiteY11" fmla="*/ 0 h 2589196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367815 w 2666198"/>
              <a:gd name="connsiteY7" fmla="*/ 1896178 h 2849079"/>
              <a:gd name="connsiteX8" fmla="*/ 2425566 w 2666198"/>
              <a:gd name="connsiteY8" fmla="*/ 1809550 h 2849079"/>
              <a:gd name="connsiteX9" fmla="*/ 2666198 w 2666198"/>
              <a:gd name="connsiteY9" fmla="*/ 866274 h 2849079"/>
              <a:gd name="connsiteX10" fmla="*/ 2425566 w 2666198"/>
              <a:gd name="connsiteY10" fmla="*/ 423512 h 2849079"/>
              <a:gd name="connsiteX11" fmla="*/ 1318662 w 2666198"/>
              <a:gd name="connsiteY11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367815 w 2666198"/>
              <a:gd name="connsiteY7" fmla="*/ 1896178 h 2849079"/>
              <a:gd name="connsiteX8" fmla="*/ 2425566 w 2666198"/>
              <a:gd name="connsiteY8" fmla="*/ 1809550 h 2849079"/>
              <a:gd name="connsiteX9" fmla="*/ 2666198 w 2666198"/>
              <a:gd name="connsiteY9" fmla="*/ 866274 h 2849079"/>
              <a:gd name="connsiteX10" fmla="*/ 2425566 w 2666198"/>
              <a:gd name="connsiteY10" fmla="*/ 423512 h 2849079"/>
              <a:gd name="connsiteX11" fmla="*/ 1318662 w 2666198"/>
              <a:gd name="connsiteY11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367815 w 2666198"/>
              <a:gd name="connsiteY7" fmla="*/ 1896178 h 2849079"/>
              <a:gd name="connsiteX8" fmla="*/ 2666198 w 2666198"/>
              <a:gd name="connsiteY8" fmla="*/ 866274 h 2849079"/>
              <a:gd name="connsiteX9" fmla="*/ 2425566 w 2666198"/>
              <a:gd name="connsiteY9" fmla="*/ 423512 h 2849079"/>
              <a:gd name="connsiteX10" fmla="*/ 1318662 w 2666198"/>
              <a:gd name="connsiteY10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502569 w 2666198"/>
              <a:gd name="connsiteY7" fmla="*/ 2329314 h 2849079"/>
              <a:gd name="connsiteX8" fmla="*/ 2666198 w 2666198"/>
              <a:gd name="connsiteY8" fmla="*/ 866274 h 2849079"/>
              <a:gd name="connsiteX9" fmla="*/ 2425566 w 2666198"/>
              <a:gd name="connsiteY9" fmla="*/ 423512 h 2849079"/>
              <a:gd name="connsiteX10" fmla="*/ 1318662 w 2666198"/>
              <a:gd name="connsiteY10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1867301 w 2666198"/>
              <a:gd name="connsiteY6" fmla="*/ 2512194 h 2849079"/>
              <a:gd name="connsiteX7" fmla="*/ 2502569 w 2666198"/>
              <a:gd name="connsiteY7" fmla="*/ 2329314 h 2849079"/>
              <a:gd name="connsiteX8" fmla="*/ 2666198 w 2666198"/>
              <a:gd name="connsiteY8" fmla="*/ 866274 h 2849079"/>
              <a:gd name="connsiteX9" fmla="*/ 2425566 w 2666198"/>
              <a:gd name="connsiteY9" fmla="*/ 423512 h 2849079"/>
              <a:gd name="connsiteX10" fmla="*/ 1318662 w 2666198"/>
              <a:gd name="connsiteY10" fmla="*/ 0 h 2849079"/>
              <a:gd name="connsiteX0" fmla="*/ 606392 w 2666198"/>
              <a:gd name="connsiteY0" fmla="*/ 510140 h 2849079"/>
              <a:gd name="connsiteX1" fmla="*/ 57752 w 2666198"/>
              <a:gd name="connsiteY1" fmla="*/ 1453415 h 2849079"/>
              <a:gd name="connsiteX2" fmla="*/ 0 w 2666198"/>
              <a:gd name="connsiteY2" fmla="*/ 1905803 h 2849079"/>
              <a:gd name="connsiteX3" fmla="*/ 288758 w 2666198"/>
              <a:gd name="connsiteY3" fmla="*/ 2627698 h 2849079"/>
              <a:gd name="connsiteX4" fmla="*/ 1078030 w 2666198"/>
              <a:gd name="connsiteY4" fmla="*/ 2849079 h 2849079"/>
              <a:gd name="connsiteX5" fmla="*/ 1838425 w 2666198"/>
              <a:gd name="connsiteY5" fmla="*/ 2598822 h 2849079"/>
              <a:gd name="connsiteX6" fmla="*/ 2502569 w 2666198"/>
              <a:gd name="connsiteY6" fmla="*/ 2329314 h 2849079"/>
              <a:gd name="connsiteX7" fmla="*/ 2666198 w 2666198"/>
              <a:gd name="connsiteY7" fmla="*/ 866274 h 2849079"/>
              <a:gd name="connsiteX8" fmla="*/ 2425566 w 2666198"/>
              <a:gd name="connsiteY8" fmla="*/ 423512 h 2849079"/>
              <a:gd name="connsiteX9" fmla="*/ 1318662 w 2666198"/>
              <a:gd name="connsiteY9" fmla="*/ 0 h 2849079"/>
              <a:gd name="connsiteX0" fmla="*/ 606392 w 2666198"/>
              <a:gd name="connsiteY0" fmla="*/ 510140 h 2974207"/>
              <a:gd name="connsiteX1" fmla="*/ 57752 w 2666198"/>
              <a:gd name="connsiteY1" fmla="*/ 1453415 h 2974207"/>
              <a:gd name="connsiteX2" fmla="*/ 0 w 2666198"/>
              <a:gd name="connsiteY2" fmla="*/ 1905803 h 2974207"/>
              <a:gd name="connsiteX3" fmla="*/ 288758 w 2666198"/>
              <a:gd name="connsiteY3" fmla="*/ 2627698 h 2974207"/>
              <a:gd name="connsiteX4" fmla="*/ 1078030 w 2666198"/>
              <a:gd name="connsiteY4" fmla="*/ 2849079 h 2974207"/>
              <a:gd name="connsiteX5" fmla="*/ 2059806 w 2666198"/>
              <a:gd name="connsiteY5" fmla="*/ 2974207 h 2974207"/>
              <a:gd name="connsiteX6" fmla="*/ 2502569 w 2666198"/>
              <a:gd name="connsiteY6" fmla="*/ 2329314 h 2974207"/>
              <a:gd name="connsiteX7" fmla="*/ 2666198 w 2666198"/>
              <a:gd name="connsiteY7" fmla="*/ 866274 h 2974207"/>
              <a:gd name="connsiteX8" fmla="*/ 2425566 w 2666198"/>
              <a:gd name="connsiteY8" fmla="*/ 423512 h 2974207"/>
              <a:gd name="connsiteX9" fmla="*/ 1318662 w 2666198"/>
              <a:gd name="connsiteY9" fmla="*/ 0 h 2974207"/>
              <a:gd name="connsiteX0" fmla="*/ 606392 w 2666198"/>
              <a:gd name="connsiteY0" fmla="*/ 510140 h 2974207"/>
              <a:gd name="connsiteX1" fmla="*/ 57752 w 2666198"/>
              <a:gd name="connsiteY1" fmla="*/ 1453415 h 2974207"/>
              <a:gd name="connsiteX2" fmla="*/ 0 w 2666198"/>
              <a:gd name="connsiteY2" fmla="*/ 1905803 h 2974207"/>
              <a:gd name="connsiteX3" fmla="*/ 288758 w 2666198"/>
              <a:gd name="connsiteY3" fmla="*/ 2627698 h 2974207"/>
              <a:gd name="connsiteX4" fmla="*/ 1078030 w 2666198"/>
              <a:gd name="connsiteY4" fmla="*/ 2849079 h 2974207"/>
              <a:gd name="connsiteX5" fmla="*/ 2059806 w 2666198"/>
              <a:gd name="connsiteY5" fmla="*/ 2974207 h 2974207"/>
              <a:gd name="connsiteX6" fmla="*/ 2502569 w 2666198"/>
              <a:gd name="connsiteY6" fmla="*/ 2329314 h 2974207"/>
              <a:gd name="connsiteX7" fmla="*/ 2666198 w 2666198"/>
              <a:gd name="connsiteY7" fmla="*/ 866274 h 2974207"/>
              <a:gd name="connsiteX8" fmla="*/ 2425566 w 2666198"/>
              <a:gd name="connsiteY8" fmla="*/ 423512 h 2974207"/>
              <a:gd name="connsiteX9" fmla="*/ 1318662 w 2666198"/>
              <a:gd name="connsiteY9" fmla="*/ 0 h 2974207"/>
              <a:gd name="connsiteX0" fmla="*/ 606392 w 2666198"/>
              <a:gd name="connsiteY0" fmla="*/ 510140 h 2974207"/>
              <a:gd name="connsiteX1" fmla="*/ 57752 w 2666198"/>
              <a:gd name="connsiteY1" fmla="*/ 1453415 h 2974207"/>
              <a:gd name="connsiteX2" fmla="*/ 0 w 2666198"/>
              <a:gd name="connsiteY2" fmla="*/ 1905803 h 2974207"/>
              <a:gd name="connsiteX3" fmla="*/ 288758 w 2666198"/>
              <a:gd name="connsiteY3" fmla="*/ 2627698 h 2974207"/>
              <a:gd name="connsiteX4" fmla="*/ 2059806 w 2666198"/>
              <a:gd name="connsiteY4" fmla="*/ 2974207 h 2974207"/>
              <a:gd name="connsiteX5" fmla="*/ 2502569 w 2666198"/>
              <a:gd name="connsiteY5" fmla="*/ 2329314 h 2974207"/>
              <a:gd name="connsiteX6" fmla="*/ 2666198 w 2666198"/>
              <a:gd name="connsiteY6" fmla="*/ 866274 h 2974207"/>
              <a:gd name="connsiteX7" fmla="*/ 2425566 w 2666198"/>
              <a:gd name="connsiteY7" fmla="*/ 423512 h 2974207"/>
              <a:gd name="connsiteX8" fmla="*/ 1318662 w 2666198"/>
              <a:gd name="connsiteY8" fmla="*/ 0 h 2974207"/>
              <a:gd name="connsiteX0" fmla="*/ 606392 w 2666198"/>
              <a:gd name="connsiteY0" fmla="*/ 510140 h 3022333"/>
              <a:gd name="connsiteX1" fmla="*/ 57752 w 2666198"/>
              <a:gd name="connsiteY1" fmla="*/ 1453415 h 3022333"/>
              <a:gd name="connsiteX2" fmla="*/ 0 w 2666198"/>
              <a:gd name="connsiteY2" fmla="*/ 1905803 h 3022333"/>
              <a:gd name="connsiteX3" fmla="*/ 1097281 w 2666198"/>
              <a:gd name="connsiteY3" fmla="*/ 3022333 h 3022333"/>
              <a:gd name="connsiteX4" fmla="*/ 2059806 w 2666198"/>
              <a:gd name="connsiteY4" fmla="*/ 2974207 h 3022333"/>
              <a:gd name="connsiteX5" fmla="*/ 2502569 w 2666198"/>
              <a:gd name="connsiteY5" fmla="*/ 2329314 h 3022333"/>
              <a:gd name="connsiteX6" fmla="*/ 2666198 w 2666198"/>
              <a:gd name="connsiteY6" fmla="*/ 866274 h 3022333"/>
              <a:gd name="connsiteX7" fmla="*/ 2425566 w 2666198"/>
              <a:gd name="connsiteY7" fmla="*/ 423512 h 3022333"/>
              <a:gd name="connsiteX8" fmla="*/ 1318662 w 2666198"/>
              <a:gd name="connsiteY8" fmla="*/ 0 h 3022333"/>
              <a:gd name="connsiteX0" fmla="*/ 606392 w 2666198"/>
              <a:gd name="connsiteY0" fmla="*/ 510140 h 3115821"/>
              <a:gd name="connsiteX1" fmla="*/ 57752 w 2666198"/>
              <a:gd name="connsiteY1" fmla="*/ 1453415 h 3115821"/>
              <a:gd name="connsiteX2" fmla="*/ 0 w 2666198"/>
              <a:gd name="connsiteY2" fmla="*/ 1905803 h 3115821"/>
              <a:gd name="connsiteX3" fmla="*/ 1097281 w 2666198"/>
              <a:gd name="connsiteY3" fmla="*/ 3022333 h 3115821"/>
              <a:gd name="connsiteX4" fmla="*/ 2059806 w 2666198"/>
              <a:gd name="connsiteY4" fmla="*/ 2974207 h 3115821"/>
              <a:gd name="connsiteX5" fmla="*/ 2502569 w 2666198"/>
              <a:gd name="connsiteY5" fmla="*/ 2329314 h 3115821"/>
              <a:gd name="connsiteX6" fmla="*/ 2666198 w 2666198"/>
              <a:gd name="connsiteY6" fmla="*/ 866274 h 3115821"/>
              <a:gd name="connsiteX7" fmla="*/ 2425566 w 2666198"/>
              <a:gd name="connsiteY7" fmla="*/ 423512 h 3115821"/>
              <a:gd name="connsiteX8" fmla="*/ 1318662 w 2666198"/>
              <a:gd name="connsiteY8" fmla="*/ 0 h 3115821"/>
              <a:gd name="connsiteX0" fmla="*/ 548640 w 2608446"/>
              <a:gd name="connsiteY0" fmla="*/ 510140 h 3115117"/>
              <a:gd name="connsiteX1" fmla="*/ 0 w 2608446"/>
              <a:gd name="connsiteY1" fmla="*/ 1453415 h 3115117"/>
              <a:gd name="connsiteX2" fmla="*/ 317633 w 2608446"/>
              <a:gd name="connsiteY2" fmla="*/ 1915428 h 3115117"/>
              <a:gd name="connsiteX3" fmla="*/ 1039529 w 2608446"/>
              <a:gd name="connsiteY3" fmla="*/ 3022333 h 3115117"/>
              <a:gd name="connsiteX4" fmla="*/ 2002054 w 2608446"/>
              <a:gd name="connsiteY4" fmla="*/ 2974207 h 3115117"/>
              <a:gd name="connsiteX5" fmla="*/ 2444817 w 2608446"/>
              <a:gd name="connsiteY5" fmla="*/ 2329314 h 3115117"/>
              <a:gd name="connsiteX6" fmla="*/ 2608446 w 2608446"/>
              <a:gd name="connsiteY6" fmla="*/ 866274 h 3115117"/>
              <a:gd name="connsiteX7" fmla="*/ 2367814 w 2608446"/>
              <a:gd name="connsiteY7" fmla="*/ 423512 h 3115117"/>
              <a:gd name="connsiteX8" fmla="*/ 1260910 w 2608446"/>
              <a:gd name="connsiteY8" fmla="*/ 0 h 3115117"/>
              <a:gd name="connsiteX0" fmla="*/ 231007 w 2290813"/>
              <a:gd name="connsiteY0" fmla="*/ 510140 h 3115117"/>
              <a:gd name="connsiteX1" fmla="*/ 86628 w 2290813"/>
              <a:gd name="connsiteY1" fmla="*/ 1434165 h 3115117"/>
              <a:gd name="connsiteX2" fmla="*/ 0 w 2290813"/>
              <a:gd name="connsiteY2" fmla="*/ 1915428 h 3115117"/>
              <a:gd name="connsiteX3" fmla="*/ 721896 w 2290813"/>
              <a:gd name="connsiteY3" fmla="*/ 3022333 h 3115117"/>
              <a:gd name="connsiteX4" fmla="*/ 1684421 w 2290813"/>
              <a:gd name="connsiteY4" fmla="*/ 2974207 h 3115117"/>
              <a:gd name="connsiteX5" fmla="*/ 2127184 w 2290813"/>
              <a:gd name="connsiteY5" fmla="*/ 2329314 h 3115117"/>
              <a:gd name="connsiteX6" fmla="*/ 2290813 w 2290813"/>
              <a:gd name="connsiteY6" fmla="*/ 866274 h 3115117"/>
              <a:gd name="connsiteX7" fmla="*/ 2050181 w 2290813"/>
              <a:gd name="connsiteY7" fmla="*/ 423512 h 3115117"/>
              <a:gd name="connsiteX8" fmla="*/ 943277 w 2290813"/>
              <a:gd name="connsiteY8" fmla="*/ 0 h 3115117"/>
              <a:gd name="connsiteX0" fmla="*/ 267554 w 2327360"/>
              <a:gd name="connsiteY0" fmla="*/ 510140 h 3115117"/>
              <a:gd name="connsiteX1" fmla="*/ 123175 w 2327360"/>
              <a:gd name="connsiteY1" fmla="*/ 1434165 h 3115117"/>
              <a:gd name="connsiteX2" fmla="*/ 36547 w 2327360"/>
              <a:gd name="connsiteY2" fmla="*/ 1915428 h 3115117"/>
              <a:gd name="connsiteX3" fmla="*/ 758443 w 2327360"/>
              <a:gd name="connsiteY3" fmla="*/ 3022333 h 3115117"/>
              <a:gd name="connsiteX4" fmla="*/ 1720968 w 2327360"/>
              <a:gd name="connsiteY4" fmla="*/ 2974207 h 3115117"/>
              <a:gd name="connsiteX5" fmla="*/ 2163731 w 2327360"/>
              <a:gd name="connsiteY5" fmla="*/ 2329314 h 3115117"/>
              <a:gd name="connsiteX6" fmla="*/ 2327360 w 2327360"/>
              <a:gd name="connsiteY6" fmla="*/ 866274 h 3115117"/>
              <a:gd name="connsiteX7" fmla="*/ 2086728 w 2327360"/>
              <a:gd name="connsiteY7" fmla="*/ 423512 h 3115117"/>
              <a:gd name="connsiteX8" fmla="*/ 979824 w 2327360"/>
              <a:gd name="connsiteY8" fmla="*/ 0 h 3115117"/>
              <a:gd name="connsiteX0" fmla="*/ 231007 w 2290813"/>
              <a:gd name="connsiteY0" fmla="*/ 510140 h 3115117"/>
              <a:gd name="connsiteX1" fmla="*/ 0 w 2290813"/>
              <a:gd name="connsiteY1" fmla="*/ 1915428 h 3115117"/>
              <a:gd name="connsiteX2" fmla="*/ 721896 w 2290813"/>
              <a:gd name="connsiteY2" fmla="*/ 3022333 h 3115117"/>
              <a:gd name="connsiteX3" fmla="*/ 1684421 w 2290813"/>
              <a:gd name="connsiteY3" fmla="*/ 2974207 h 3115117"/>
              <a:gd name="connsiteX4" fmla="*/ 2127184 w 2290813"/>
              <a:gd name="connsiteY4" fmla="*/ 2329314 h 3115117"/>
              <a:gd name="connsiteX5" fmla="*/ 2290813 w 2290813"/>
              <a:gd name="connsiteY5" fmla="*/ 866274 h 3115117"/>
              <a:gd name="connsiteX6" fmla="*/ 2050181 w 2290813"/>
              <a:gd name="connsiteY6" fmla="*/ 423512 h 3115117"/>
              <a:gd name="connsiteX7" fmla="*/ 943277 w 2290813"/>
              <a:gd name="connsiteY7" fmla="*/ 0 h 3115117"/>
              <a:gd name="connsiteX0" fmla="*/ 246504 w 2306310"/>
              <a:gd name="connsiteY0" fmla="*/ 510140 h 3115117"/>
              <a:gd name="connsiteX1" fmla="*/ 15497 w 2306310"/>
              <a:gd name="connsiteY1" fmla="*/ 1915428 h 3115117"/>
              <a:gd name="connsiteX2" fmla="*/ 737393 w 2306310"/>
              <a:gd name="connsiteY2" fmla="*/ 3022333 h 3115117"/>
              <a:gd name="connsiteX3" fmla="*/ 1699918 w 2306310"/>
              <a:gd name="connsiteY3" fmla="*/ 2974207 h 3115117"/>
              <a:gd name="connsiteX4" fmla="*/ 2142681 w 2306310"/>
              <a:gd name="connsiteY4" fmla="*/ 2329314 h 3115117"/>
              <a:gd name="connsiteX5" fmla="*/ 2306310 w 2306310"/>
              <a:gd name="connsiteY5" fmla="*/ 866274 h 3115117"/>
              <a:gd name="connsiteX6" fmla="*/ 2065678 w 2306310"/>
              <a:gd name="connsiteY6" fmla="*/ 423512 h 3115117"/>
              <a:gd name="connsiteX7" fmla="*/ 958774 w 2306310"/>
              <a:gd name="connsiteY7" fmla="*/ 0 h 3115117"/>
              <a:gd name="connsiteX0" fmla="*/ 70089 w 2370527"/>
              <a:gd name="connsiteY0" fmla="*/ 712271 h 3115117"/>
              <a:gd name="connsiteX1" fmla="*/ 79714 w 2370527"/>
              <a:gd name="connsiteY1" fmla="*/ 1915428 h 3115117"/>
              <a:gd name="connsiteX2" fmla="*/ 801610 w 2370527"/>
              <a:gd name="connsiteY2" fmla="*/ 3022333 h 3115117"/>
              <a:gd name="connsiteX3" fmla="*/ 1764135 w 2370527"/>
              <a:gd name="connsiteY3" fmla="*/ 2974207 h 3115117"/>
              <a:gd name="connsiteX4" fmla="*/ 2206898 w 2370527"/>
              <a:gd name="connsiteY4" fmla="*/ 2329314 h 3115117"/>
              <a:gd name="connsiteX5" fmla="*/ 2370527 w 2370527"/>
              <a:gd name="connsiteY5" fmla="*/ 866274 h 3115117"/>
              <a:gd name="connsiteX6" fmla="*/ 2129895 w 2370527"/>
              <a:gd name="connsiteY6" fmla="*/ 423512 h 3115117"/>
              <a:gd name="connsiteX7" fmla="*/ 1022991 w 2370527"/>
              <a:gd name="connsiteY7" fmla="*/ 0 h 311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0527" h="3115117">
                <a:moveTo>
                  <a:pt x="70089" y="712271"/>
                </a:moveTo>
                <a:cubicBezTo>
                  <a:pt x="-6913" y="1180700"/>
                  <a:pt x="-42206" y="1530418"/>
                  <a:pt x="79714" y="1915428"/>
                </a:cubicBezTo>
                <a:cubicBezTo>
                  <a:pt x="201634" y="2300438"/>
                  <a:pt x="520873" y="2845870"/>
                  <a:pt x="801610" y="3022333"/>
                </a:cubicBezTo>
                <a:cubicBezTo>
                  <a:pt x="1082347" y="3198796"/>
                  <a:pt x="1529920" y="3089710"/>
                  <a:pt x="1764135" y="2974207"/>
                </a:cubicBezTo>
                <a:cubicBezTo>
                  <a:pt x="2030434" y="2723951"/>
                  <a:pt x="2105833" y="2680636"/>
                  <a:pt x="2206898" y="2329314"/>
                </a:cubicBezTo>
                <a:cubicBezTo>
                  <a:pt x="2307963" y="1977992"/>
                  <a:pt x="2360902" y="1111718"/>
                  <a:pt x="2370527" y="866274"/>
                </a:cubicBezTo>
                <a:cubicBezTo>
                  <a:pt x="2370527" y="635268"/>
                  <a:pt x="2354484" y="567891"/>
                  <a:pt x="2129895" y="423512"/>
                </a:cubicBezTo>
                <a:cubicBezTo>
                  <a:pt x="1905306" y="279133"/>
                  <a:pt x="1235549" y="34089"/>
                  <a:pt x="102299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/>
          <p:cNvSpPr txBox="1"/>
          <p:nvPr/>
        </p:nvSpPr>
        <p:spPr>
          <a:xfrm rot="18039534">
            <a:off x="1006194" y="2787667"/>
            <a:ext cx="15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технодороги</a:t>
            </a:r>
            <a:endParaRPr lang="ru-RU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5822363" y="4879384"/>
            <a:ext cx="302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откачивающая скважина </a:t>
            </a:r>
          </a:p>
          <a:p>
            <a:r>
              <a:rPr lang="ru-RU" i="1" dirty="0" smtClean="0"/>
              <a:t>и ее депрессионная воронка</a:t>
            </a:r>
            <a:endParaRPr lang="ru-RU" i="1" dirty="0"/>
          </a:p>
        </p:txBody>
      </p:sp>
      <p:cxnSp>
        <p:nvCxnSpPr>
          <p:cNvPr id="137" name="Прямая со стрелкой 136"/>
          <p:cNvCxnSpPr>
            <a:endCxn id="129" idx="5"/>
          </p:cNvCxnSpPr>
          <p:nvPr/>
        </p:nvCxnSpPr>
        <p:spPr>
          <a:xfrm flipH="1" flipV="1">
            <a:off x="4321528" y="4512971"/>
            <a:ext cx="1400306" cy="62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2821054" y="2589472"/>
            <a:ext cx="9264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карьер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45312" y="145735"/>
            <a:ext cx="718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мероприятий по осушению карьера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610" y="683695"/>
            <a:ext cx="7452915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ПРОЧИЕ ТРЕБОВАНИЯ ГКЗ – для справки</a:t>
            </a:r>
          </a:p>
          <a:p>
            <a:pPr indent="450215" algn="just">
              <a:spcAft>
                <a:spcPts val="0"/>
              </a:spcAft>
            </a:pPr>
            <a:endParaRPr lang="ru-RU" sz="11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Гидрогеологическая характеристика месторождения включает сведения о количе­стве и мощности имеющихся водоносных горизонтов, характере и степени водоносности пород, их фильтрационных свойствах, условиях питания и дренажа подземных вод, связи между водоносными горизонтами, а также связи подземных вод с поверхностными водо­емами и водотоками, величине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гидростатистического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давления, степени изоляции тел по­лезного ископаемого водоупорными слоями со стороны почвы или кровли, химическом составе и бактериологическом состоянии вод, агрессивности вод по отношению к бетону, металлам и полимерам, содержании в них полезных и вредных примесей. Полнота изучен­ности гидрогеологических условий месторождения и полученной информации должна обеспечивать надежность расчета предполагаемых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водопритоков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в горные выработки, оценку их влияния на условия разработки месторождения и, при необходимости, проекти­рование мероприятий по его осушению. </a:t>
            </a:r>
          </a:p>
          <a:p>
            <a:pPr indent="450215" algn="just">
              <a:spcAft>
                <a:spcPts val="0"/>
              </a:spcAft>
            </a:pPr>
            <a:endParaRPr lang="ru-RU" sz="11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Обязательны расчеты максимальных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водоприто­ков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в горные выработки за счет подземных вод и с учетом атмосферных осадков (ливневые воды). Предусматриваются мероприятия по осушению и водоотливу, а также очистке (хи­мической, бактериологической, механической) карьерных (шахтных) вод и извлечению из них полезных компонентов. Производится оценка возможности использования карьерных (шахтных) вод, а также вод, удаляемых при предварительном осушении месторождений, для хозяйственно-питьевого, технического водоснабжения и для орошения; определяется целесообразность подсчета балансовых запасов воды для этих целей. Решение о сбросе карьерных (шахтных) вод в поверхностные водотоки (водоемы), впадины необходимо со­гласовывать с природоохранными органами в установленном порядке.</a:t>
            </a:r>
          </a:p>
          <a:p>
            <a:pPr indent="450215" algn="just">
              <a:spcAft>
                <a:spcPts val="0"/>
              </a:spcAft>
            </a:pP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 выявлении отрицательного влияния разработки месторождения на действующие или проектируемые водозаборы (попадание некондиционных по химическому составу или бактериологическому состоянию вод смежных водоносных горизонтов; загрязнение под­земных вод водозабора отходами, связанными с эксплуатацией горного оборудования) обязательна разработка соответствующих мероприятий с укрупненными технико-экономическими расчетами по охране действующих или проектируемых водозаборов. Производится оценка влияния вод поверхностных водотоков (водоемов) на условия разра­ботки месторождения и при необходимости разрабатываются рекомендации по соответст­вующим предохранительным мероприятиям.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соответствующих случаях необходима оценка возможности формирования на пре­дусмотренных в ТЭО площадях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хвостохранилищ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и </a:t>
            </a:r>
            <a:r>
              <a:rPr lang="ru-RU" sz="11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гидроотвалов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5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5" y="233645"/>
            <a:ext cx="8229600" cy="6210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Затраты на мероприятия по осушению полезного ископаемого входят в состав капитальных и эксплуатационных затрат. 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Капитальные затраты по осушению – </a:t>
            </a:r>
            <a:r>
              <a:rPr lang="ru-RU" sz="2800" b="1" dirty="0" err="1" smtClean="0"/>
              <a:t>Зк</a:t>
            </a:r>
            <a:r>
              <a:rPr lang="ru-RU" sz="2800" b="1" baseline="-25000" dirty="0" err="1" smtClean="0"/>
              <a:t>осуш</a:t>
            </a:r>
            <a:r>
              <a:rPr lang="ru-RU" sz="2800" b="1" baseline="-250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В составе </a:t>
            </a:r>
            <a:r>
              <a:rPr lang="ru-RU" sz="1800" dirty="0" err="1" smtClean="0"/>
              <a:t>горноподготовительных</a:t>
            </a:r>
            <a:r>
              <a:rPr lang="ru-RU" sz="1800" dirty="0" smtClean="0"/>
              <a:t> работ (ГПР) - проходка осушительных штреков, штольней, </a:t>
            </a:r>
            <a:r>
              <a:rPr lang="ru-RU" sz="1800" dirty="0" err="1" smtClean="0"/>
              <a:t>шурфовы</a:t>
            </a:r>
            <a:r>
              <a:rPr lang="ru-RU" sz="1800" dirty="0" smtClean="0"/>
              <a:t>, нагорных или водоотводящих канав, каналов отводящих русло рек, дренажных, осушительных каналов.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В составе основных средств (ОС) или непроизводственных фондов – затраты на оборудование осушения: насосы, осушающие дренажные скважины с буровым оборудованием (трубы, фильтры и пр.), водоотводящие трубы и шланги, создание водоемов отстойников ПВ, дамб и </a:t>
            </a:r>
            <a:r>
              <a:rPr lang="ru-RU" sz="1800" dirty="0" err="1" smtClean="0"/>
              <a:t>обваловок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Эксплуатационные затраты на осушение – </a:t>
            </a:r>
            <a:r>
              <a:rPr lang="ru-RU" sz="2800" b="1" dirty="0" err="1" smtClean="0"/>
              <a:t>Зэ</a:t>
            </a:r>
            <a:r>
              <a:rPr lang="ru-RU" sz="2800" b="1" baseline="-25000" dirty="0" err="1" smtClean="0"/>
              <a:t>осуш</a:t>
            </a:r>
            <a:r>
              <a:rPr lang="ru-RU" sz="2800" b="1" baseline="-250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Стоимость энергии.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Приобретение расходных материалов (РМ) и </a:t>
            </a:r>
            <a:r>
              <a:rPr lang="ru-RU" sz="1800" b="1" dirty="0" smtClean="0"/>
              <a:t>ремонт</a:t>
            </a:r>
            <a:r>
              <a:rPr lang="ru-RU" sz="1800" dirty="0" smtClean="0"/>
              <a:t> ОС оборудования осушения и </a:t>
            </a:r>
            <a:r>
              <a:rPr lang="ru-RU" sz="1800" b="1" dirty="0" smtClean="0"/>
              <a:t>поддержание</a:t>
            </a:r>
            <a:r>
              <a:rPr lang="ru-RU" sz="1800" dirty="0" smtClean="0"/>
              <a:t> в рабочем состоянии горнопроходческих объектов.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Амортизация ОС оборудования осушения.</a:t>
            </a:r>
          </a:p>
          <a:p>
            <a:pPr marL="0" indent="0">
              <a:buNone/>
            </a:pPr>
            <a:r>
              <a:rPr lang="ru-RU" sz="1800" dirty="0" smtClean="0"/>
              <a:t>Последние два пункта </a:t>
            </a:r>
            <a:r>
              <a:rPr lang="ru-RU" sz="1800" dirty="0" err="1" smtClean="0"/>
              <a:t>м.б</a:t>
            </a:r>
            <a:r>
              <a:rPr lang="ru-RU" sz="1800" dirty="0" smtClean="0"/>
              <a:t>. в составе общих эксплуатационных затрат.</a:t>
            </a:r>
          </a:p>
          <a:p>
            <a:pPr marL="514350" indent="-514350">
              <a:buAutoNum type="arabicPeriod"/>
            </a:pPr>
            <a:endParaRPr lang="ru-RU" sz="1800" dirty="0" smtClean="0"/>
          </a:p>
          <a:p>
            <a:pPr marL="514350" indent="-514350">
              <a:buAutoNum type="arabicPeriod"/>
            </a:pPr>
            <a:endParaRPr lang="ru-RU" sz="1800" dirty="0" smtClean="0"/>
          </a:p>
          <a:p>
            <a:pPr marL="514350" indent="-514350">
              <a:buAutoNum type="arabicPeriod"/>
            </a:pPr>
            <a:endParaRPr lang="ru-RU" sz="1800" dirty="0" smtClean="0"/>
          </a:p>
          <a:p>
            <a:pPr marL="514350" indent="-514350"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35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 ВЛИЯНИЯ НА КОНДИЦИИ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5" y="953725"/>
            <a:ext cx="8229600" cy="57156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</a:t>
            </a:r>
            <a:r>
              <a:rPr lang="ru-RU" baseline="-25000" dirty="0" smtClean="0"/>
              <a:t>вал.</a:t>
            </a:r>
            <a:r>
              <a:rPr lang="ru-RU" dirty="0" smtClean="0"/>
              <a:t> = Ц</a:t>
            </a:r>
            <a:r>
              <a:rPr lang="en-US" baseline="-25000" dirty="0" smtClean="0"/>
              <a:t>t</a:t>
            </a:r>
            <a:r>
              <a:rPr lang="ru-RU" dirty="0" smtClean="0"/>
              <a:t> – З</a:t>
            </a:r>
            <a:r>
              <a:rPr lang="en-US" baseline="-25000" dirty="0" smtClean="0"/>
              <a:t>t  </a:t>
            </a:r>
            <a:r>
              <a:rPr lang="ru-RU" dirty="0" smtClean="0"/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П</a:t>
            </a:r>
            <a:r>
              <a:rPr lang="ru-RU" baseline="-25000" dirty="0"/>
              <a:t>вал</a:t>
            </a:r>
            <a:r>
              <a:rPr lang="ru-RU" baseline="-25000" dirty="0" smtClean="0"/>
              <a:t>. </a:t>
            </a:r>
            <a:r>
              <a:rPr lang="ru-RU" sz="2000" dirty="0"/>
              <a:t>–</a:t>
            </a:r>
            <a:r>
              <a:rPr lang="ru-RU" sz="2000" dirty="0" smtClean="0"/>
              <a:t> прибыль валовая,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Ц</a:t>
            </a:r>
            <a:r>
              <a:rPr lang="en-US" baseline="-25000" dirty="0" smtClean="0"/>
              <a:t>t</a:t>
            </a:r>
            <a:r>
              <a:rPr lang="ru-RU" baseline="-25000" dirty="0" smtClean="0"/>
              <a:t>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стоимость реализованной товарной </a:t>
            </a:r>
            <a:r>
              <a:rPr lang="ru-RU" sz="2000" dirty="0" smtClean="0"/>
              <a:t>продукции (выручка),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З</a:t>
            </a:r>
            <a:r>
              <a:rPr lang="en-US" baseline="-25000" dirty="0"/>
              <a:t>t </a:t>
            </a:r>
            <a:r>
              <a:rPr lang="ru-RU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годовые эксплуата­ционные </a:t>
            </a:r>
            <a:r>
              <a:rPr lang="ru-RU" sz="2000" dirty="0" smtClean="0"/>
              <a:t>затраты с учетом налогов и затрат на осушение.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Условие </a:t>
            </a:r>
            <a:r>
              <a:rPr lang="ru-RU" sz="2400" dirty="0" err="1" smtClean="0"/>
              <a:t>некондиционности</a:t>
            </a:r>
            <a:r>
              <a:rPr lang="ru-RU" sz="2400" dirty="0" smtClean="0"/>
              <a:t> по эксплуатационным затратам: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П</a:t>
            </a:r>
            <a:r>
              <a:rPr lang="ru-RU" baseline="-25000" dirty="0" smtClean="0"/>
              <a:t>вал.</a:t>
            </a:r>
            <a:r>
              <a:rPr lang="ru-RU" dirty="0" smtClean="0"/>
              <a:t>= </a:t>
            </a:r>
            <a:r>
              <a:rPr lang="ru-RU" dirty="0"/>
              <a:t>Ц</a:t>
            </a:r>
            <a:r>
              <a:rPr lang="en-US" baseline="-25000" dirty="0"/>
              <a:t>t</a:t>
            </a:r>
            <a:r>
              <a:rPr lang="ru-RU" dirty="0"/>
              <a:t> – З</a:t>
            </a:r>
            <a:r>
              <a:rPr lang="en-US" baseline="-25000" dirty="0" smtClean="0"/>
              <a:t>t </a:t>
            </a:r>
            <a:r>
              <a:rPr lang="en-US" dirty="0" smtClean="0"/>
              <a:t>&lt;0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П</a:t>
            </a:r>
            <a:r>
              <a:rPr lang="ru-RU" baseline="-25000" dirty="0" smtClean="0"/>
              <a:t>вал</a:t>
            </a:r>
            <a:r>
              <a:rPr lang="ru-RU" baseline="-25000" dirty="0"/>
              <a:t>.</a:t>
            </a:r>
            <a:r>
              <a:rPr lang="ru-RU" dirty="0"/>
              <a:t>= Ц</a:t>
            </a:r>
            <a:r>
              <a:rPr lang="en-US" baseline="-25000" dirty="0"/>
              <a:t>t</a:t>
            </a:r>
            <a:r>
              <a:rPr lang="ru-RU" dirty="0"/>
              <a:t> – З</a:t>
            </a:r>
            <a:r>
              <a:rPr lang="en-US" baseline="-25000" dirty="0"/>
              <a:t>t </a:t>
            </a:r>
            <a:r>
              <a:rPr lang="en-US" dirty="0" smtClean="0"/>
              <a:t>– </a:t>
            </a:r>
            <a:r>
              <a:rPr lang="ru-RU" dirty="0" smtClean="0"/>
              <a:t>Зэ </a:t>
            </a:r>
            <a:r>
              <a:rPr lang="ru-RU" baseline="-25000" dirty="0" smtClean="0"/>
              <a:t>осуш.</a:t>
            </a:r>
            <a:r>
              <a:rPr lang="en-US" dirty="0" smtClean="0"/>
              <a:t>&gt;0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Условие </a:t>
            </a:r>
            <a:r>
              <a:rPr lang="ru-RU" sz="2400" dirty="0" err="1" smtClean="0"/>
              <a:t>некондиционности</a:t>
            </a:r>
            <a:r>
              <a:rPr lang="ru-RU" sz="2400" dirty="0" smtClean="0"/>
              <a:t> по капитальным затратам с учетом затрат на осушение – это </a:t>
            </a:r>
            <a:r>
              <a:rPr lang="ru-RU" sz="2400" b="1" i="1" dirty="0" smtClean="0"/>
              <a:t>увеличение их окупаемости на неприемлемый срок</a:t>
            </a:r>
            <a:r>
              <a:rPr lang="ru-RU" sz="2400" dirty="0" smtClean="0"/>
              <a:t>  (10 и более лет) или ЧДД</a:t>
            </a:r>
            <a:r>
              <a:rPr lang="en-US" sz="2400" dirty="0" smtClean="0"/>
              <a:t>&lt;0</a:t>
            </a:r>
            <a:r>
              <a:rPr lang="ru-RU" sz="2400" dirty="0" smtClean="0"/>
              <a:t> при ставке дисконта в 10% при лаге в 10 и более лет.</a:t>
            </a:r>
            <a:endParaRPr lang="en-US" sz="2400" dirty="0"/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016605" y="3879050"/>
            <a:ext cx="495056" cy="1080120"/>
          </a:xfrm>
          <a:prstGeom prst="leftBrace">
            <a:avLst>
              <a:gd name="adj1" fmla="val 8333"/>
              <a:gd name="adj2" fmla="val 490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/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Bookman Old Style" panose="02050604050505020204" pitchFamily="18" charset="0"/>
              </a:rPr>
              <a:t>А. Гидрогеологическая характеристика месторождения дается по результатам гидрогеологических работ, проведенных при ГРР, результатом которых является:</a:t>
            </a:r>
            <a:br>
              <a:rPr lang="ru-RU" sz="2800" b="1" dirty="0" smtClean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/>
            </a:r>
            <a:br>
              <a:rPr lang="ru-RU" sz="2800" b="1" dirty="0">
                <a:latin typeface="Bookman Old Style" panose="02050604050505020204" pitchFamily="18" charset="0"/>
              </a:rPr>
            </a:b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8640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1. </a:t>
            </a:r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Установление появления ПВ в скважинах и горных выработках, установления уровня ПВ на соответствующую дату с отметкой их на геологических разрезах.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2. </a:t>
            </a:r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Опытные гидрогеологические работы </a:t>
            </a:r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в скважинах, горных </a:t>
            </a:r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выработках: откачки и наливы для установления </a:t>
            </a:r>
            <a:r>
              <a:rPr lang="ru-RU" sz="20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Кф</a:t>
            </a:r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, иных коэффициентов и дебита.</a:t>
            </a:r>
          </a:p>
          <a:p>
            <a: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3. При необходимости - режимные наблюдения по скважинам и горным выработкам в течении 1 года с установлением  режима. При необходимости режимные наблюдения над поверхностными водами.</a:t>
            </a:r>
            <a:endParaRPr lang="ru-RU" sz="2000" dirty="0"/>
          </a:p>
        </p:txBody>
      </p:sp>
      <p:sp>
        <p:nvSpPr>
          <p:cNvPr id="6" name="Равнобедренный треугольник 19"/>
          <p:cNvSpPr/>
          <p:nvPr/>
        </p:nvSpPr>
        <p:spPr>
          <a:xfrm>
            <a:off x="-23157" y="5635626"/>
            <a:ext cx="1261661" cy="1222376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1193800 h 1193800"/>
              <a:gd name="connsiteX1" fmla="*/ 5418 w 1060704"/>
              <a:gd name="connsiteY1" fmla="*/ 0 h 1193800"/>
              <a:gd name="connsiteX2" fmla="*/ 1060704 w 1060704"/>
              <a:gd name="connsiteY2" fmla="*/ 1193800 h 1193800"/>
              <a:gd name="connsiteX3" fmla="*/ 0 w 1060704"/>
              <a:gd name="connsiteY3" fmla="*/ 1193800 h 1193800"/>
              <a:gd name="connsiteX0" fmla="*/ 0 w 1145370"/>
              <a:gd name="connsiteY0" fmla="*/ 1193800 h 1193800"/>
              <a:gd name="connsiteX1" fmla="*/ 5418 w 1145370"/>
              <a:gd name="connsiteY1" fmla="*/ 0 h 1193800"/>
              <a:gd name="connsiteX2" fmla="*/ 1145370 w 1145370"/>
              <a:gd name="connsiteY2" fmla="*/ 1185334 h 1193800"/>
              <a:gd name="connsiteX3" fmla="*/ 0 w 1145370"/>
              <a:gd name="connsiteY3" fmla="*/ 1193800 h 1193800"/>
              <a:gd name="connsiteX0" fmla="*/ 1171448 w 1171448"/>
              <a:gd name="connsiteY0" fmla="*/ 135467 h 1185334"/>
              <a:gd name="connsiteX1" fmla="*/ 0 w 1171448"/>
              <a:gd name="connsiteY1" fmla="*/ 0 h 1185334"/>
              <a:gd name="connsiteX2" fmla="*/ 1139952 w 1171448"/>
              <a:gd name="connsiteY2" fmla="*/ 1185334 h 1185334"/>
              <a:gd name="connsiteX3" fmla="*/ 1171448 w 1171448"/>
              <a:gd name="connsiteY3" fmla="*/ 135467 h 1185334"/>
              <a:gd name="connsiteX0" fmla="*/ 1171448 w 1171448"/>
              <a:gd name="connsiteY0" fmla="*/ 151109 h 1200976"/>
              <a:gd name="connsiteX1" fmla="*/ 0 w 1171448"/>
              <a:gd name="connsiteY1" fmla="*/ 15642 h 1200976"/>
              <a:gd name="connsiteX2" fmla="*/ 1139952 w 1171448"/>
              <a:gd name="connsiteY2" fmla="*/ 1200976 h 1200976"/>
              <a:gd name="connsiteX3" fmla="*/ 1171448 w 1171448"/>
              <a:gd name="connsiteY3" fmla="*/ 151109 h 1200976"/>
              <a:gd name="connsiteX0" fmla="*/ 1171448 w 1185491"/>
              <a:gd name="connsiteY0" fmla="*/ 151109 h 1200976"/>
              <a:gd name="connsiteX1" fmla="*/ 0 w 1185491"/>
              <a:gd name="connsiteY1" fmla="*/ 15642 h 1200976"/>
              <a:gd name="connsiteX2" fmla="*/ 1139952 w 1185491"/>
              <a:gd name="connsiteY2" fmla="*/ 1200976 h 1200976"/>
              <a:gd name="connsiteX3" fmla="*/ 1171448 w 1185491"/>
              <a:gd name="connsiteY3" fmla="*/ 151109 h 1200976"/>
              <a:gd name="connsiteX0" fmla="*/ 1171448 w 1185491"/>
              <a:gd name="connsiteY0" fmla="*/ 151109 h 1200976"/>
              <a:gd name="connsiteX1" fmla="*/ 0 w 1185491"/>
              <a:gd name="connsiteY1" fmla="*/ 15642 h 1200976"/>
              <a:gd name="connsiteX2" fmla="*/ 1139952 w 1185491"/>
              <a:gd name="connsiteY2" fmla="*/ 1200976 h 1200976"/>
              <a:gd name="connsiteX3" fmla="*/ 1171448 w 1185491"/>
              <a:gd name="connsiteY3" fmla="*/ 151109 h 1200976"/>
              <a:gd name="connsiteX0" fmla="*/ 1200287 w 1214330"/>
              <a:gd name="connsiteY0" fmla="*/ 151109 h 1204335"/>
              <a:gd name="connsiteX1" fmla="*/ 28839 w 1214330"/>
              <a:gd name="connsiteY1" fmla="*/ 15642 h 1204335"/>
              <a:gd name="connsiteX2" fmla="*/ 421354 w 1214330"/>
              <a:gd name="connsiteY2" fmla="*/ 515175 h 1204335"/>
              <a:gd name="connsiteX3" fmla="*/ 1168791 w 1214330"/>
              <a:gd name="connsiteY3" fmla="*/ 1200976 h 1204335"/>
              <a:gd name="connsiteX4" fmla="*/ 1200287 w 1214330"/>
              <a:gd name="connsiteY4" fmla="*/ 151109 h 1204335"/>
              <a:gd name="connsiteX0" fmla="*/ 1171448 w 1185491"/>
              <a:gd name="connsiteY0" fmla="*/ 151109 h 1204335"/>
              <a:gd name="connsiteX1" fmla="*/ 0 w 1185491"/>
              <a:gd name="connsiteY1" fmla="*/ 15642 h 1204335"/>
              <a:gd name="connsiteX2" fmla="*/ 392515 w 1185491"/>
              <a:gd name="connsiteY2" fmla="*/ 515175 h 1204335"/>
              <a:gd name="connsiteX3" fmla="*/ 1139952 w 1185491"/>
              <a:gd name="connsiteY3" fmla="*/ 1200976 h 1204335"/>
              <a:gd name="connsiteX4" fmla="*/ 1171448 w 1185491"/>
              <a:gd name="connsiteY4" fmla="*/ 151109 h 1204335"/>
              <a:gd name="connsiteX0" fmla="*/ 1171448 w 1259080"/>
              <a:gd name="connsiteY0" fmla="*/ 151109 h 1212754"/>
              <a:gd name="connsiteX1" fmla="*/ 0 w 1259080"/>
              <a:gd name="connsiteY1" fmla="*/ 15642 h 1212754"/>
              <a:gd name="connsiteX2" fmla="*/ 392515 w 1259080"/>
              <a:gd name="connsiteY2" fmla="*/ 515175 h 1212754"/>
              <a:gd name="connsiteX3" fmla="*/ 1233086 w 1259080"/>
              <a:gd name="connsiteY3" fmla="*/ 1209443 h 1212754"/>
              <a:gd name="connsiteX4" fmla="*/ 1171448 w 1259080"/>
              <a:gd name="connsiteY4" fmla="*/ 151109 h 1212754"/>
              <a:gd name="connsiteX0" fmla="*/ 1171448 w 1233086"/>
              <a:gd name="connsiteY0" fmla="*/ 151109 h 1212754"/>
              <a:gd name="connsiteX1" fmla="*/ 0 w 1233086"/>
              <a:gd name="connsiteY1" fmla="*/ 15642 h 1212754"/>
              <a:gd name="connsiteX2" fmla="*/ 392515 w 1233086"/>
              <a:gd name="connsiteY2" fmla="*/ 515175 h 1212754"/>
              <a:gd name="connsiteX3" fmla="*/ 1233086 w 1233086"/>
              <a:gd name="connsiteY3" fmla="*/ 1209443 h 1212754"/>
              <a:gd name="connsiteX4" fmla="*/ 1171448 w 1233086"/>
              <a:gd name="connsiteY4" fmla="*/ 151109 h 1212754"/>
              <a:gd name="connsiteX0" fmla="*/ 1171448 w 1233086"/>
              <a:gd name="connsiteY0" fmla="*/ 151109 h 1209443"/>
              <a:gd name="connsiteX1" fmla="*/ 0 w 1233086"/>
              <a:gd name="connsiteY1" fmla="*/ 15642 h 1209443"/>
              <a:gd name="connsiteX2" fmla="*/ 392515 w 1233086"/>
              <a:gd name="connsiteY2" fmla="*/ 515175 h 1209443"/>
              <a:gd name="connsiteX3" fmla="*/ 1233086 w 1233086"/>
              <a:gd name="connsiteY3" fmla="*/ 1209443 h 1209443"/>
              <a:gd name="connsiteX4" fmla="*/ 1171448 w 1233086"/>
              <a:gd name="connsiteY4" fmla="*/ 151109 h 1209443"/>
              <a:gd name="connsiteX0" fmla="*/ 1200023 w 1261661"/>
              <a:gd name="connsiteY0" fmla="*/ 177775 h 1236109"/>
              <a:gd name="connsiteX1" fmla="*/ 0 w 1261661"/>
              <a:gd name="connsiteY1" fmla="*/ 13733 h 1236109"/>
              <a:gd name="connsiteX2" fmla="*/ 421090 w 1261661"/>
              <a:gd name="connsiteY2" fmla="*/ 541841 h 1236109"/>
              <a:gd name="connsiteX3" fmla="*/ 1261661 w 1261661"/>
              <a:gd name="connsiteY3" fmla="*/ 1236109 h 1236109"/>
              <a:gd name="connsiteX4" fmla="*/ 1200023 w 1261661"/>
              <a:gd name="connsiteY4" fmla="*/ 177775 h 1236109"/>
              <a:gd name="connsiteX0" fmla="*/ 1200023 w 1261661"/>
              <a:gd name="connsiteY0" fmla="*/ 164042 h 1222376"/>
              <a:gd name="connsiteX1" fmla="*/ 0 w 1261661"/>
              <a:gd name="connsiteY1" fmla="*/ 0 h 1222376"/>
              <a:gd name="connsiteX2" fmla="*/ 421090 w 1261661"/>
              <a:gd name="connsiteY2" fmla="*/ 528108 h 1222376"/>
              <a:gd name="connsiteX3" fmla="*/ 1261661 w 1261661"/>
              <a:gd name="connsiteY3" fmla="*/ 1222376 h 1222376"/>
              <a:gd name="connsiteX4" fmla="*/ 1200023 w 1261661"/>
              <a:gd name="connsiteY4" fmla="*/ 164042 h 122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661" h="1222376">
                <a:moveTo>
                  <a:pt x="1200023" y="164042"/>
                </a:moveTo>
                <a:cubicBezTo>
                  <a:pt x="809540" y="118886"/>
                  <a:pt x="424350" y="87489"/>
                  <a:pt x="0" y="0"/>
                </a:cubicBezTo>
                <a:cubicBezTo>
                  <a:pt x="66323" y="160867"/>
                  <a:pt x="231098" y="330552"/>
                  <a:pt x="421090" y="528108"/>
                </a:cubicBezTo>
                <a:cubicBezTo>
                  <a:pt x="611082" y="725664"/>
                  <a:pt x="1073984" y="1137709"/>
                  <a:pt x="1261661" y="1222376"/>
                </a:cubicBezTo>
                <a:cubicBezTo>
                  <a:pt x="1221360" y="889353"/>
                  <a:pt x="1189524" y="513998"/>
                  <a:pt x="1200023" y="16404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19"/>
          <p:cNvSpPr/>
          <p:nvPr/>
        </p:nvSpPr>
        <p:spPr>
          <a:xfrm rot="16200000">
            <a:off x="7891663" y="5583563"/>
            <a:ext cx="1261661" cy="1222376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1193800 h 1193800"/>
              <a:gd name="connsiteX1" fmla="*/ 5418 w 1060704"/>
              <a:gd name="connsiteY1" fmla="*/ 0 h 1193800"/>
              <a:gd name="connsiteX2" fmla="*/ 1060704 w 1060704"/>
              <a:gd name="connsiteY2" fmla="*/ 1193800 h 1193800"/>
              <a:gd name="connsiteX3" fmla="*/ 0 w 1060704"/>
              <a:gd name="connsiteY3" fmla="*/ 1193800 h 1193800"/>
              <a:gd name="connsiteX0" fmla="*/ 0 w 1145370"/>
              <a:gd name="connsiteY0" fmla="*/ 1193800 h 1193800"/>
              <a:gd name="connsiteX1" fmla="*/ 5418 w 1145370"/>
              <a:gd name="connsiteY1" fmla="*/ 0 h 1193800"/>
              <a:gd name="connsiteX2" fmla="*/ 1145370 w 1145370"/>
              <a:gd name="connsiteY2" fmla="*/ 1185334 h 1193800"/>
              <a:gd name="connsiteX3" fmla="*/ 0 w 1145370"/>
              <a:gd name="connsiteY3" fmla="*/ 1193800 h 1193800"/>
              <a:gd name="connsiteX0" fmla="*/ 1171448 w 1171448"/>
              <a:gd name="connsiteY0" fmla="*/ 135467 h 1185334"/>
              <a:gd name="connsiteX1" fmla="*/ 0 w 1171448"/>
              <a:gd name="connsiteY1" fmla="*/ 0 h 1185334"/>
              <a:gd name="connsiteX2" fmla="*/ 1139952 w 1171448"/>
              <a:gd name="connsiteY2" fmla="*/ 1185334 h 1185334"/>
              <a:gd name="connsiteX3" fmla="*/ 1171448 w 1171448"/>
              <a:gd name="connsiteY3" fmla="*/ 135467 h 1185334"/>
              <a:gd name="connsiteX0" fmla="*/ 1171448 w 1171448"/>
              <a:gd name="connsiteY0" fmla="*/ 151109 h 1200976"/>
              <a:gd name="connsiteX1" fmla="*/ 0 w 1171448"/>
              <a:gd name="connsiteY1" fmla="*/ 15642 h 1200976"/>
              <a:gd name="connsiteX2" fmla="*/ 1139952 w 1171448"/>
              <a:gd name="connsiteY2" fmla="*/ 1200976 h 1200976"/>
              <a:gd name="connsiteX3" fmla="*/ 1171448 w 1171448"/>
              <a:gd name="connsiteY3" fmla="*/ 151109 h 1200976"/>
              <a:gd name="connsiteX0" fmla="*/ 1171448 w 1185491"/>
              <a:gd name="connsiteY0" fmla="*/ 151109 h 1200976"/>
              <a:gd name="connsiteX1" fmla="*/ 0 w 1185491"/>
              <a:gd name="connsiteY1" fmla="*/ 15642 h 1200976"/>
              <a:gd name="connsiteX2" fmla="*/ 1139952 w 1185491"/>
              <a:gd name="connsiteY2" fmla="*/ 1200976 h 1200976"/>
              <a:gd name="connsiteX3" fmla="*/ 1171448 w 1185491"/>
              <a:gd name="connsiteY3" fmla="*/ 151109 h 1200976"/>
              <a:gd name="connsiteX0" fmla="*/ 1171448 w 1185491"/>
              <a:gd name="connsiteY0" fmla="*/ 151109 h 1200976"/>
              <a:gd name="connsiteX1" fmla="*/ 0 w 1185491"/>
              <a:gd name="connsiteY1" fmla="*/ 15642 h 1200976"/>
              <a:gd name="connsiteX2" fmla="*/ 1139952 w 1185491"/>
              <a:gd name="connsiteY2" fmla="*/ 1200976 h 1200976"/>
              <a:gd name="connsiteX3" fmla="*/ 1171448 w 1185491"/>
              <a:gd name="connsiteY3" fmla="*/ 151109 h 1200976"/>
              <a:gd name="connsiteX0" fmla="*/ 1200287 w 1214330"/>
              <a:gd name="connsiteY0" fmla="*/ 151109 h 1204335"/>
              <a:gd name="connsiteX1" fmla="*/ 28839 w 1214330"/>
              <a:gd name="connsiteY1" fmla="*/ 15642 h 1204335"/>
              <a:gd name="connsiteX2" fmla="*/ 421354 w 1214330"/>
              <a:gd name="connsiteY2" fmla="*/ 515175 h 1204335"/>
              <a:gd name="connsiteX3" fmla="*/ 1168791 w 1214330"/>
              <a:gd name="connsiteY3" fmla="*/ 1200976 h 1204335"/>
              <a:gd name="connsiteX4" fmla="*/ 1200287 w 1214330"/>
              <a:gd name="connsiteY4" fmla="*/ 151109 h 1204335"/>
              <a:gd name="connsiteX0" fmla="*/ 1171448 w 1185491"/>
              <a:gd name="connsiteY0" fmla="*/ 151109 h 1204335"/>
              <a:gd name="connsiteX1" fmla="*/ 0 w 1185491"/>
              <a:gd name="connsiteY1" fmla="*/ 15642 h 1204335"/>
              <a:gd name="connsiteX2" fmla="*/ 392515 w 1185491"/>
              <a:gd name="connsiteY2" fmla="*/ 515175 h 1204335"/>
              <a:gd name="connsiteX3" fmla="*/ 1139952 w 1185491"/>
              <a:gd name="connsiteY3" fmla="*/ 1200976 h 1204335"/>
              <a:gd name="connsiteX4" fmla="*/ 1171448 w 1185491"/>
              <a:gd name="connsiteY4" fmla="*/ 151109 h 1204335"/>
              <a:gd name="connsiteX0" fmla="*/ 1171448 w 1259080"/>
              <a:gd name="connsiteY0" fmla="*/ 151109 h 1212754"/>
              <a:gd name="connsiteX1" fmla="*/ 0 w 1259080"/>
              <a:gd name="connsiteY1" fmla="*/ 15642 h 1212754"/>
              <a:gd name="connsiteX2" fmla="*/ 392515 w 1259080"/>
              <a:gd name="connsiteY2" fmla="*/ 515175 h 1212754"/>
              <a:gd name="connsiteX3" fmla="*/ 1233086 w 1259080"/>
              <a:gd name="connsiteY3" fmla="*/ 1209443 h 1212754"/>
              <a:gd name="connsiteX4" fmla="*/ 1171448 w 1259080"/>
              <a:gd name="connsiteY4" fmla="*/ 151109 h 1212754"/>
              <a:gd name="connsiteX0" fmla="*/ 1171448 w 1233086"/>
              <a:gd name="connsiteY0" fmla="*/ 151109 h 1212754"/>
              <a:gd name="connsiteX1" fmla="*/ 0 w 1233086"/>
              <a:gd name="connsiteY1" fmla="*/ 15642 h 1212754"/>
              <a:gd name="connsiteX2" fmla="*/ 392515 w 1233086"/>
              <a:gd name="connsiteY2" fmla="*/ 515175 h 1212754"/>
              <a:gd name="connsiteX3" fmla="*/ 1233086 w 1233086"/>
              <a:gd name="connsiteY3" fmla="*/ 1209443 h 1212754"/>
              <a:gd name="connsiteX4" fmla="*/ 1171448 w 1233086"/>
              <a:gd name="connsiteY4" fmla="*/ 151109 h 1212754"/>
              <a:gd name="connsiteX0" fmla="*/ 1171448 w 1233086"/>
              <a:gd name="connsiteY0" fmla="*/ 151109 h 1209443"/>
              <a:gd name="connsiteX1" fmla="*/ 0 w 1233086"/>
              <a:gd name="connsiteY1" fmla="*/ 15642 h 1209443"/>
              <a:gd name="connsiteX2" fmla="*/ 392515 w 1233086"/>
              <a:gd name="connsiteY2" fmla="*/ 515175 h 1209443"/>
              <a:gd name="connsiteX3" fmla="*/ 1233086 w 1233086"/>
              <a:gd name="connsiteY3" fmla="*/ 1209443 h 1209443"/>
              <a:gd name="connsiteX4" fmla="*/ 1171448 w 1233086"/>
              <a:gd name="connsiteY4" fmla="*/ 151109 h 1209443"/>
              <a:gd name="connsiteX0" fmla="*/ 1200023 w 1261661"/>
              <a:gd name="connsiteY0" fmla="*/ 177775 h 1236109"/>
              <a:gd name="connsiteX1" fmla="*/ 0 w 1261661"/>
              <a:gd name="connsiteY1" fmla="*/ 13733 h 1236109"/>
              <a:gd name="connsiteX2" fmla="*/ 421090 w 1261661"/>
              <a:gd name="connsiteY2" fmla="*/ 541841 h 1236109"/>
              <a:gd name="connsiteX3" fmla="*/ 1261661 w 1261661"/>
              <a:gd name="connsiteY3" fmla="*/ 1236109 h 1236109"/>
              <a:gd name="connsiteX4" fmla="*/ 1200023 w 1261661"/>
              <a:gd name="connsiteY4" fmla="*/ 177775 h 1236109"/>
              <a:gd name="connsiteX0" fmla="*/ 1200023 w 1261661"/>
              <a:gd name="connsiteY0" fmla="*/ 164042 h 1222376"/>
              <a:gd name="connsiteX1" fmla="*/ 0 w 1261661"/>
              <a:gd name="connsiteY1" fmla="*/ 0 h 1222376"/>
              <a:gd name="connsiteX2" fmla="*/ 421090 w 1261661"/>
              <a:gd name="connsiteY2" fmla="*/ 528108 h 1222376"/>
              <a:gd name="connsiteX3" fmla="*/ 1261661 w 1261661"/>
              <a:gd name="connsiteY3" fmla="*/ 1222376 h 1222376"/>
              <a:gd name="connsiteX4" fmla="*/ 1200023 w 1261661"/>
              <a:gd name="connsiteY4" fmla="*/ 164042 h 122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661" h="1222376">
                <a:moveTo>
                  <a:pt x="1200023" y="164042"/>
                </a:moveTo>
                <a:cubicBezTo>
                  <a:pt x="809540" y="118886"/>
                  <a:pt x="424350" y="87489"/>
                  <a:pt x="0" y="0"/>
                </a:cubicBezTo>
                <a:cubicBezTo>
                  <a:pt x="66323" y="160867"/>
                  <a:pt x="231098" y="330552"/>
                  <a:pt x="421090" y="528108"/>
                </a:cubicBezTo>
                <a:cubicBezTo>
                  <a:pt x="611082" y="725664"/>
                  <a:pt x="1073984" y="1137709"/>
                  <a:pt x="1261661" y="1222376"/>
                </a:cubicBezTo>
                <a:cubicBezTo>
                  <a:pt x="1221360" y="889353"/>
                  <a:pt x="1189524" y="513998"/>
                  <a:pt x="1200023" y="16404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5664621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Необходимость режимных наблюдений – это затопляемые ПВ запасы с изменением в течении года УПВ более минимальной мощности полезного ископаемого !!!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313" y="167977"/>
            <a:ext cx="14689453" cy="6925986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-1447800" y="4114800"/>
            <a:ext cx="13754100" cy="133350"/>
          </a:xfrm>
          <a:custGeom>
            <a:avLst/>
            <a:gdLst>
              <a:gd name="connsiteX0" fmla="*/ 0 w 10877550"/>
              <a:gd name="connsiteY0" fmla="*/ 19050 h 95250"/>
              <a:gd name="connsiteX1" fmla="*/ 0 w 10877550"/>
              <a:gd name="connsiteY1" fmla="*/ 19050 h 95250"/>
              <a:gd name="connsiteX2" fmla="*/ 2990850 w 10877550"/>
              <a:gd name="connsiteY2" fmla="*/ 95250 h 95250"/>
              <a:gd name="connsiteX3" fmla="*/ 5476875 w 10877550"/>
              <a:gd name="connsiteY3" fmla="*/ 85725 h 95250"/>
              <a:gd name="connsiteX4" fmla="*/ 8086725 w 10877550"/>
              <a:gd name="connsiteY4" fmla="*/ 95250 h 95250"/>
              <a:gd name="connsiteX5" fmla="*/ 10877550 w 10877550"/>
              <a:gd name="connsiteY5" fmla="*/ 0 h 95250"/>
              <a:gd name="connsiteX0" fmla="*/ 1571625 w 12449175"/>
              <a:gd name="connsiteY0" fmla="*/ 19050 h 95250"/>
              <a:gd name="connsiteX1" fmla="*/ 0 w 12449175"/>
              <a:gd name="connsiteY1" fmla="*/ 0 h 95250"/>
              <a:gd name="connsiteX2" fmla="*/ 4562475 w 12449175"/>
              <a:gd name="connsiteY2" fmla="*/ 95250 h 95250"/>
              <a:gd name="connsiteX3" fmla="*/ 7048500 w 12449175"/>
              <a:gd name="connsiteY3" fmla="*/ 85725 h 95250"/>
              <a:gd name="connsiteX4" fmla="*/ 9658350 w 12449175"/>
              <a:gd name="connsiteY4" fmla="*/ 95250 h 95250"/>
              <a:gd name="connsiteX5" fmla="*/ 12449175 w 12449175"/>
              <a:gd name="connsiteY5" fmla="*/ 0 h 95250"/>
              <a:gd name="connsiteX0" fmla="*/ 1571625 w 13754100"/>
              <a:gd name="connsiteY0" fmla="*/ 57150 h 133350"/>
              <a:gd name="connsiteX1" fmla="*/ 0 w 13754100"/>
              <a:gd name="connsiteY1" fmla="*/ 38100 h 133350"/>
              <a:gd name="connsiteX2" fmla="*/ 4562475 w 13754100"/>
              <a:gd name="connsiteY2" fmla="*/ 133350 h 133350"/>
              <a:gd name="connsiteX3" fmla="*/ 7048500 w 13754100"/>
              <a:gd name="connsiteY3" fmla="*/ 123825 h 133350"/>
              <a:gd name="connsiteX4" fmla="*/ 9658350 w 13754100"/>
              <a:gd name="connsiteY4" fmla="*/ 133350 h 133350"/>
              <a:gd name="connsiteX5" fmla="*/ 13754100 w 13754100"/>
              <a:gd name="connsiteY5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4100" h="133350">
                <a:moveTo>
                  <a:pt x="1571625" y="57150"/>
                </a:moveTo>
                <a:lnTo>
                  <a:pt x="0" y="38100"/>
                </a:lnTo>
                <a:lnTo>
                  <a:pt x="4562475" y="133350"/>
                </a:lnTo>
                <a:lnTo>
                  <a:pt x="7048500" y="123825"/>
                </a:lnTo>
                <a:lnTo>
                  <a:pt x="9658350" y="133350"/>
                </a:lnTo>
                <a:lnTo>
                  <a:pt x="13754100" y="0"/>
                </a:lnTo>
              </a:path>
            </a:pathLst>
          </a:custGeom>
          <a:ln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V="1">
            <a:off x="2843808" y="4114800"/>
            <a:ext cx="108012" cy="1333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895600" y="3676650"/>
            <a:ext cx="1977390" cy="430530"/>
          </a:xfrm>
          <a:custGeom>
            <a:avLst/>
            <a:gdLst>
              <a:gd name="connsiteX0" fmla="*/ 0 w 1066800"/>
              <a:gd name="connsiteY0" fmla="*/ 426720 h 426720"/>
              <a:gd name="connsiteX1" fmla="*/ 0 w 1066800"/>
              <a:gd name="connsiteY1" fmla="*/ 0 h 426720"/>
              <a:gd name="connsiteX2" fmla="*/ 1066800 w 1066800"/>
              <a:gd name="connsiteY2" fmla="*/ 15240 h 426720"/>
              <a:gd name="connsiteX0" fmla="*/ 0 w 1097280"/>
              <a:gd name="connsiteY0" fmla="*/ 434340 h 434340"/>
              <a:gd name="connsiteX1" fmla="*/ 30480 w 1097280"/>
              <a:gd name="connsiteY1" fmla="*/ 0 h 434340"/>
              <a:gd name="connsiteX2" fmla="*/ 1097280 w 1097280"/>
              <a:gd name="connsiteY2" fmla="*/ 15240 h 434340"/>
              <a:gd name="connsiteX0" fmla="*/ 0 w 1097280"/>
              <a:gd name="connsiteY0" fmla="*/ 434340 h 434340"/>
              <a:gd name="connsiteX1" fmla="*/ 15240 w 1097280"/>
              <a:gd name="connsiteY1" fmla="*/ 0 h 434340"/>
              <a:gd name="connsiteX2" fmla="*/ 1097280 w 1097280"/>
              <a:gd name="connsiteY2" fmla="*/ 15240 h 434340"/>
              <a:gd name="connsiteX0" fmla="*/ 7620 w 1082040"/>
              <a:gd name="connsiteY0" fmla="*/ 426720 h 426720"/>
              <a:gd name="connsiteX1" fmla="*/ 0 w 1082040"/>
              <a:gd name="connsiteY1" fmla="*/ 0 h 426720"/>
              <a:gd name="connsiteX2" fmla="*/ 1082040 w 1082040"/>
              <a:gd name="connsiteY2" fmla="*/ 15240 h 426720"/>
              <a:gd name="connsiteX0" fmla="*/ 7620 w 1361440"/>
              <a:gd name="connsiteY0" fmla="*/ 426720 h 426720"/>
              <a:gd name="connsiteX1" fmla="*/ 0 w 1361440"/>
              <a:gd name="connsiteY1" fmla="*/ 0 h 426720"/>
              <a:gd name="connsiteX2" fmla="*/ 1361440 w 1361440"/>
              <a:gd name="connsiteY2" fmla="*/ 8890 h 426720"/>
              <a:gd name="connsiteX0" fmla="*/ 7620 w 2307590"/>
              <a:gd name="connsiteY0" fmla="*/ 426720 h 426720"/>
              <a:gd name="connsiteX1" fmla="*/ 0 w 2307590"/>
              <a:gd name="connsiteY1" fmla="*/ 0 h 426720"/>
              <a:gd name="connsiteX2" fmla="*/ 2307590 w 2307590"/>
              <a:gd name="connsiteY2" fmla="*/ 8890 h 426720"/>
              <a:gd name="connsiteX0" fmla="*/ 7620 w 1977390"/>
              <a:gd name="connsiteY0" fmla="*/ 430530 h 430530"/>
              <a:gd name="connsiteX1" fmla="*/ 0 w 1977390"/>
              <a:gd name="connsiteY1" fmla="*/ 3810 h 430530"/>
              <a:gd name="connsiteX2" fmla="*/ 1977390 w 1977390"/>
              <a:gd name="connsiteY2" fmla="*/ 0 h 43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390" h="430530">
                <a:moveTo>
                  <a:pt x="7620" y="430530"/>
                </a:moveTo>
                <a:lnTo>
                  <a:pt x="0" y="3810"/>
                </a:lnTo>
                <a:lnTo>
                  <a:pt x="197739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95600" y="3307318"/>
            <a:ext cx="209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УПВ на 10.08.2018г.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12060" y="3630970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Вынесения уровня ПВ на разрезы,</a:t>
            </a:r>
          </a:p>
          <a:p>
            <a:r>
              <a:rPr lang="ru-RU" dirty="0" smtClean="0"/>
              <a:t>УПВ – установившийся уровень ПВ через, к примеру, - 5 дней после бурения.</a:t>
            </a:r>
          </a:p>
          <a:p>
            <a:r>
              <a:rPr lang="ru-RU" dirty="0" smtClean="0"/>
              <a:t>Уровень появления ПВ – отмечен в буровых журналах и в тексте.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54460" y="4554299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1. Установление </a:t>
            </a:r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УПВ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9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724605" y="1468211"/>
            <a:ext cx="7724775" cy="28575"/>
          </a:xfrm>
          <a:custGeom>
            <a:avLst/>
            <a:gdLst>
              <a:gd name="connsiteX0" fmla="*/ 0 w 7724775"/>
              <a:gd name="connsiteY0" fmla="*/ 0 h 28575"/>
              <a:gd name="connsiteX1" fmla="*/ 0 w 7724775"/>
              <a:gd name="connsiteY1" fmla="*/ 0 h 28575"/>
              <a:gd name="connsiteX2" fmla="*/ 7724775 w 7724775"/>
              <a:gd name="connsiteY2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4775" h="28575">
                <a:moveTo>
                  <a:pt x="0" y="0"/>
                </a:moveTo>
                <a:lnTo>
                  <a:pt x="0" y="0"/>
                </a:lnTo>
                <a:lnTo>
                  <a:pt x="7724775" y="2857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941168"/>
            <a:ext cx="216024" cy="1368152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flipV="1">
            <a:off x="7380312" y="3162822"/>
            <a:ext cx="108012" cy="1333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429500" y="2724150"/>
            <a:ext cx="730250" cy="425450"/>
          </a:xfrm>
          <a:custGeom>
            <a:avLst/>
            <a:gdLst>
              <a:gd name="connsiteX0" fmla="*/ 0 w 908050"/>
              <a:gd name="connsiteY0" fmla="*/ 425450 h 425450"/>
              <a:gd name="connsiteX1" fmla="*/ 0 w 908050"/>
              <a:gd name="connsiteY1" fmla="*/ 0 h 425450"/>
              <a:gd name="connsiteX2" fmla="*/ 908050 w 908050"/>
              <a:gd name="connsiteY2" fmla="*/ 6350 h 425450"/>
              <a:gd name="connsiteX0" fmla="*/ 0 w 730250"/>
              <a:gd name="connsiteY0" fmla="*/ 425450 h 425450"/>
              <a:gd name="connsiteX1" fmla="*/ 0 w 730250"/>
              <a:gd name="connsiteY1" fmla="*/ 0 h 425450"/>
              <a:gd name="connsiteX2" fmla="*/ 730250 w 730250"/>
              <a:gd name="connsiteY2" fmla="*/ 63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" h="425450">
                <a:moveTo>
                  <a:pt x="0" y="425450"/>
                </a:moveTo>
                <a:lnTo>
                  <a:pt x="0" y="0"/>
                </a:lnTo>
                <a:lnTo>
                  <a:pt x="730250" y="63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488324" y="235481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УПВ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923928" y="930729"/>
            <a:ext cx="504056" cy="5378591"/>
            <a:chOff x="3923928" y="930729"/>
            <a:chExt cx="504056" cy="53785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23928" y="1124744"/>
              <a:ext cx="504056" cy="5184576"/>
              <a:chOff x="3923928" y="1124744"/>
              <a:chExt cx="504056" cy="518457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923928" y="1471612"/>
                <a:ext cx="504056" cy="48377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4067944" y="1124744"/>
                <a:ext cx="216024" cy="51845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3940628" y="1355271"/>
                <a:ext cx="100694" cy="299358"/>
              </a:xfrm>
              <a:custGeom>
                <a:avLst/>
                <a:gdLst>
                  <a:gd name="connsiteX0" fmla="*/ 40821 w 125186"/>
                  <a:gd name="connsiteY0" fmla="*/ 0 h 299358"/>
                  <a:gd name="connsiteX1" fmla="*/ 0 w 125186"/>
                  <a:gd name="connsiteY1" fmla="*/ 122465 h 299358"/>
                  <a:gd name="connsiteX2" fmla="*/ 73478 w 125186"/>
                  <a:gd name="connsiteY2" fmla="*/ 299358 h 299358"/>
                  <a:gd name="connsiteX3" fmla="*/ 84364 w 125186"/>
                  <a:gd name="connsiteY3" fmla="*/ 250372 h 299358"/>
                  <a:gd name="connsiteX4" fmla="*/ 125186 w 125186"/>
                  <a:gd name="connsiteY4" fmla="*/ 106136 h 299358"/>
                  <a:gd name="connsiteX5" fmla="*/ 40821 w 125186"/>
                  <a:gd name="connsiteY5" fmla="*/ 0 h 299358"/>
                  <a:gd name="connsiteX0" fmla="*/ 29936 w 114301"/>
                  <a:gd name="connsiteY0" fmla="*/ 0 h 299358"/>
                  <a:gd name="connsiteX1" fmla="*/ 0 w 114301"/>
                  <a:gd name="connsiteY1" fmla="*/ 111580 h 299358"/>
                  <a:gd name="connsiteX2" fmla="*/ 62593 w 114301"/>
                  <a:gd name="connsiteY2" fmla="*/ 299358 h 299358"/>
                  <a:gd name="connsiteX3" fmla="*/ 73479 w 114301"/>
                  <a:gd name="connsiteY3" fmla="*/ 250372 h 299358"/>
                  <a:gd name="connsiteX4" fmla="*/ 114301 w 114301"/>
                  <a:gd name="connsiteY4" fmla="*/ 106136 h 299358"/>
                  <a:gd name="connsiteX5" fmla="*/ 29936 w 114301"/>
                  <a:gd name="connsiteY5" fmla="*/ 0 h 299358"/>
                  <a:gd name="connsiteX0" fmla="*/ 29936 w 100694"/>
                  <a:gd name="connsiteY0" fmla="*/ 0 h 299358"/>
                  <a:gd name="connsiteX1" fmla="*/ 0 w 100694"/>
                  <a:gd name="connsiteY1" fmla="*/ 111580 h 299358"/>
                  <a:gd name="connsiteX2" fmla="*/ 62593 w 100694"/>
                  <a:gd name="connsiteY2" fmla="*/ 299358 h 299358"/>
                  <a:gd name="connsiteX3" fmla="*/ 73479 w 100694"/>
                  <a:gd name="connsiteY3" fmla="*/ 250372 h 299358"/>
                  <a:gd name="connsiteX4" fmla="*/ 100694 w 100694"/>
                  <a:gd name="connsiteY4" fmla="*/ 106136 h 299358"/>
                  <a:gd name="connsiteX5" fmla="*/ 29936 w 100694"/>
                  <a:gd name="connsiteY5" fmla="*/ 0 h 29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94" h="299358">
                    <a:moveTo>
                      <a:pt x="29936" y="0"/>
                    </a:moveTo>
                    <a:lnTo>
                      <a:pt x="0" y="111580"/>
                    </a:lnTo>
                    <a:lnTo>
                      <a:pt x="62593" y="299358"/>
                    </a:lnTo>
                    <a:cubicBezTo>
                      <a:pt x="74180" y="255907"/>
                      <a:pt x="73479" y="272619"/>
                      <a:pt x="73479" y="250372"/>
                    </a:cubicBezTo>
                    <a:lnTo>
                      <a:pt x="100694" y="106136"/>
                    </a:lnTo>
                    <a:lnTo>
                      <a:pt x="299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4304156" y="1357992"/>
                <a:ext cx="106137" cy="299358"/>
              </a:xfrm>
              <a:custGeom>
                <a:avLst/>
                <a:gdLst>
                  <a:gd name="connsiteX0" fmla="*/ 40821 w 125186"/>
                  <a:gd name="connsiteY0" fmla="*/ 0 h 299358"/>
                  <a:gd name="connsiteX1" fmla="*/ 0 w 125186"/>
                  <a:gd name="connsiteY1" fmla="*/ 122465 h 299358"/>
                  <a:gd name="connsiteX2" fmla="*/ 73478 w 125186"/>
                  <a:gd name="connsiteY2" fmla="*/ 299358 h 299358"/>
                  <a:gd name="connsiteX3" fmla="*/ 84364 w 125186"/>
                  <a:gd name="connsiteY3" fmla="*/ 250372 h 299358"/>
                  <a:gd name="connsiteX4" fmla="*/ 125186 w 125186"/>
                  <a:gd name="connsiteY4" fmla="*/ 106136 h 299358"/>
                  <a:gd name="connsiteX5" fmla="*/ 40821 w 125186"/>
                  <a:gd name="connsiteY5" fmla="*/ 0 h 299358"/>
                  <a:gd name="connsiteX0" fmla="*/ 29936 w 114301"/>
                  <a:gd name="connsiteY0" fmla="*/ 0 h 299358"/>
                  <a:gd name="connsiteX1" fmla="*/ 0 w 114301"/>
                  <a:gd name="connsiteY1" fmla="*/ 111580 h 299358"/>
                  <a:gd name="connsiteX2" fmla="*/ 62593 w 114301"/>
                  <a:gd name="connsiteY2" fmla="*/ 299358 h 299358"/>
                  <a:gd name="connsiteX3" fmla="*/ 73479 w 114301"/>
                  <a:gd name="connsiteY3" fmla="*/ 250372 h 299358"/>
                  <a:gd name="connsiteX4" fmla="*/ 114301 w 114301"/>
                  <a:gd name="connsiteY4" fmla="*/ 106136 h 299358"/>
                  <a:gd name="connsiteX5" fmla="*/ 29936 w 114301"/>
                  <a:gd name="connsiteY5" fmla="*/ 0 h 299358"/>
                  <a:gd name="connsiteX0" fmla="*/ 29936 w 100694"/>
                  <a:gd name="connsiteY0" fmla="*/ 0 h 299358"/>
                  <a:gd name="connsiteX1" fmla="*/ 0 w 100694"/>
                  <a:gd name="connsiteY1" fmla="*/ 111580 h 299358"/>
                  <a:gd name="connsiteX2" fmla="*/ 62593 w 100694"/>
                  <a:gd name="connsiteY2" fmla="*/ 299358 h 299358"/>
                  <a:gd name="connsiteX3" fmla="*/ 73479 w 100694"/>
                  <a:gd name="connsiteY3" fmla="*/ 250372 h 299358"/>
                  <a:gd name="connsiteX4" fmla="*/ 100694 w 100694"/>
                  <a:gd name="connsiteY4" fmla="*/ 106136 h 299358"/>
                  <a:gd name="connsiteX5" fmla="*/ 29936 w 100694"/>
                  <a:gd name="connsiteY5" fmla="*/ 0 h 299358"/>
                  <a:gd name="connsiteX0" fmla="*/ 29936 w 97972"/>
                  <a:gd name="connsiteY0" fmla="*/ 0 h 299358"/>
                  <a:gd name="connsiteX1" fmla="*/ 0 w 97972"/>
                  <a:gd name="connsiteY1" fmla="*/ 111580 h 299358"/>
                  <a:gd name="connsiteX2" fmla="*/ 62593 w 97972"/>
                  <a:gd name="connsiteY2" fmla="*/ 299358 h 299358"/>
                  <a:gd name="connsiteX3" fmla="*/ 73479 w 97972"/>
                  <a:gd name="connsiteY3" fmla="*/ 250372 h 299358"/>
                  <a:gd name="connsiteX4" fmla="*/ 97972 w 97972"/>
                  <a:gd name="connsiteY4" fmla="*/ 89808 h 299358"/>
                  <a:gd name="connsiteX5" fmla="*/ 29936 w 97972"/>
                  <a:gd name="connsiteY5" fmla="*/ 0 h 299358"/>
                  <a:gd name="connsiteX0" fmla="*/ 46265 w 114301"/>
                  <a:gd name="connsiteY0" fmla="*/ 0 h 299358"/>
                  <a:gd name="connsiteX1" fmla="*/ 0 w 114301"/>
                  <a:gd name="connsiteY1" fmla="*/ 100695 h 299358"/>
                  <a:gd name="connsiteX2" fmla="*/ 78922 w 114301"/>
                  <a:gd name="connsiteY2" fmla="*/ 299358 h 299358"/>
                  <a:gd name="connsiteX3" fmla="*/ 89808 w 114301"/>
                  <a:gd name="connsiteY3" fmla="*/ 250372 h 299358"/>
                  <a:gd name="connsiteX4" fmla="*/ 114301 w 114301"/>
                  <a:gd name="connsiteY4" fmla="*/ 89808 h 299358"/>
                  <a:gd name="connsiteX5" fmla="*/ 46265 w 114301"/>
                  <a:gd name="connsiteY5" fmla="*/ 0 h 299358"/>
                  <a:gd name="connsiteX0" fmla="*/ 32658 w 100694"/>
                  <a:gd name="connsiteY0" fmla="*/ 0 h 299358"/>
                  <a:gd name="connsiteX1" fmla="*/ 0 w 100694"/>
                  <a:gd name="connsiteY1" fmla="*/ 100695 h 299358"/>
                  <a:gd name="connsiteX2" fmla="*/ 65315 w 100694"/>
                  <a:gd name="connsiteY2" fmla="*/ 299358 h 299358"/>
                  <a:gd name="connsiteX3" fmla="*/ 76201 w 100694"/>
                  <a:gd name="connsiteY3" fmla="*/ 250372 h 299358"/>
                  <a:gd name="connsiteX4" fmla="*/ 100694 w 100694"/>
                  <a:gd name="connsiteY4" fmla="*/ 89808 h 299358"/>
                  <a:gd name="connsiteX5" fmla="*/ 32658 w 100694"/>
                  <a:gd name="connsiteY5" fmla="*/ 0 h 299358"/>
                  <a:gd name="connsiteX0" fmla="*/ 32658 w 100694"/>
                  <a:gd name="connsiteY0" fmla="*/ 0 h 299358"/>
                  <a:gd name="connsiteX1" fmla="*/ 0 w 100694"/>
                  <a:gd name="connsiteY1" fmla="*/ 100695 h 299358"/>
                  <a:gd name="connsiteX2" fmla="*/ 65315 w 100694"/>
                  <a:gd name="connsiteY2" fmla="*/ 299358 h 299358"/>
                  <a:gd name="connsiteX3" fmla="*/ 76201 w 100694"/>
                  <a:gd name="connsiteY3" fmla="*/ 250372 h 299358"/>
                  <a:gd name="connsiteX4" fmla="*/ 100694 w 100694"/>
                  <a:gd name="connsiteY4" fmla="*/ 103415 h 299358"/>
                  <a:gd name="connsiteX5" fmla="*/ 32658 w 100694"/>
                  <a:gd name="connsiteY5" fmla="*/ 0 h 299358"/>
                  <a:gd name="connsiteX0" fmla="*/ 38101 w 106137"/>
                  <a:gd name="connsiteY0" fmla="*/ 0 h 299358"/>
                  <a:gd name="connsiteX1" fmla="*/ 0 w 106137"/>
                  <a:gd name="connsiteY1" fmla="*/ 111581 h 299358"/>
                  <a:gd name="connsiteX2" fmla="*/ 70758 w 106137"/>
                  <a:gd name="connsiteY2" fmla="*/ 299358 h 299358"/>
                  <a:gd name="connsiteX3" fmla="*/ 81644 w 106137"/>
                  <a:gd name="connsiteY3" fmla="*/ 250372 h 299358"/>
                  <a:gd name="connsiteX4" fmla="*/ 106137 w 106137"/>
                  <a:gd name="connsiteY4" fmla="*/ 103415 h 299358"/>
                  <a:gd name="connsiteX5" fmla="*/ 38101 w 106137"/>
                  <a:gd name="connsiteY5" fmla="*/ 0 h 29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137" h="299358">
                    <a:moveTo>
                      <a:pt x="38101" y="0"/>
                    </a:moveTo>
                    <a:lnTo>
                      <a:pt x="0" y="111581"/>
                    </a:lnTo>
                    <a:lnTo>
                      <a:pt x="70758" y="299358"/>
                    </a:lnTo>
                    <a:cubicBezTo>
                      <a:pt x="82345" y="255907"/>
                      <a:pt x="81644" y="272619"/>
                      <a:pt x="81644" y="250372"/>
                    </a:cubicBezTo>
                    <a:lnTo>
                      <a:pt x="106137" y="103415"/>
                    </a:lnTo>
                    <a:lnTo>
                      <a:pt x="3810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олилиния 24"/>
            <p:cNvSpPr/>
            <p:nvPr/>
          </p:nvSpPr>
          <p:spPr>
            <a:xfrm>
              <a:off x="3940629" y="930729"/>
              <a:ext cx="429985" cy="397328"/>
            </a:xfrm>
            <a:custGeom>
              <a:avLst/>
              <a:gdLst>
                <a:gd name="connsiteX0" fmla="*/ 0 w 429985"/>
                <a:gd name="connsiteY0" fmla="*/ 10885 h 397328"/>
                <a:gd name="connsiteX1" fmla="*/ 0 w 429985"/>
                <a:gd name="connsiteY1" fmla="*/ 10885 h 397328"/>
                <a:gd name="connsiteX2" fmla="*/ 54428 w 429985"/>
                <a:gd name="connsiteY2" fmla="*/ 54428 h 397328"/>
                <a:gd name="connsiteX3" fmla="*/ 87085 w 429985"/>
                <a:gd name="connsiteY3" fmla="*/ 92528 h 397328"/>
                <a:gd name="connsiteX4" fmla="*/ 223157 w 429985"/>
                <a:gd name="connsiteY4" fmla="*/ 397328 h 397328"/>
                <a:gd name="connsiteX5" fmla="*/ 277585 w 429985"/>
                <a:gd name="connsiteY5" fmla="*/ 359228 h 397328"/>
                <a:gd name="connsiteX6" fmla="*/ 429985 w 429985"/>
                <a:gd name="connsiteY6" fmla="*/ 0 h 397328"/>
                <a:gd name="connsiteX7" fmla="*/ 0 w 429985"/>
                <a:gd name="connsiteY7" fmla="*/ 10885 h 39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985" h="397328">
                  <a:moveTo>
                    <a:pt x="0" y="10885"/>
                  </a:moveTo>
                  <a:lnTo>
                    <a:pt x="0" y="10885"/>
                  </a:lnTo>
                  <a:cubicBezTo>
                    <a:pt x="18143" y="25399"/>
                    <a:pt x="37478" y="38537"/>
                    <a:pt x="54428" y="54428"/>
                  </a:cubicBezTo>
                  <a:cubicBezTo>
                    <a:pt x="66631" y="65868"/>
                    <a:pt x="87085" y="92528"/>
                    <a:pt x="87085" y="92528"/>
                  </a:cubicBezTo>
                  <a:lnTo>
                    <a:pt x="223157" y="397328"/>
                  </a:lnTo>
                  <a:cubicBezTo>
                    <a:pt x="274277" y="363248"/>
                    <a:pt x="258266" y="378547"/>
                    <a:pt x="277585" y="359228"/>
                  </a:cubicBezTo>
                  <a:lnTo>
                    <a:pt x="429985" y="0"/>
                  </a:lnTo>
                  <a:lnTo>
                    <a:pt x="0" y="1088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олилиния 29"/>
          <p:cNvSpPr/>
          <p:nvPr/>
        </p:nvSpPr>
        <p:spPr>
          <a:xfrm flipH="1">
            <a:off x="2263133" y="3288890"/>
            <a:ext cx="21642" cy="3122156"/>
          </a:xfrm>
          <a:custGeom>
            <a:avLst/>
            <a:gdLst>
              <a:gd name="connsiteX0" fmla="*/ 0 w 1709057"/>
              <a:gd name="connsiteY0" fmla="*/ 0 h 5443"/>
              <a:gd name="connsiteX1" fmla="*/ 1709057 w 1709057"/>
              <a:gd name="connsiteY1" fmla="*/ 5443 h 5443"/>
              <a:gd name="connsiteX0" fmla="*/ 0 w 9984"/>
              <a:gd name="connsiteY0" fmla="*/ 0 h 6429"/>
              <a:gd name="connsiteX1" fmla="*/ 9984 w 9984"/>
              <a:gd name="connsiteY1" fmla="*/ 6429 h 6429"/>
              <a:gd name="connsiteX0" fmla="*/ 0 w 8912"/>
              <a:gd name="connsiteY0" fmla="*/ 1111 h 1111"/>
              <a:gd name="connsiteX1" fmla="*/ 8912 w 8912"/>
              <a:gd name="connsiteY1" fmla="*/ 0 h 1111"/>
              <a:gd name="connsiteX0" fmla="*/ 0 w 11553"/>
              <a:gd name="connsiteY0" fmla="*/ 0 h 6666"/>
              <a:gd name="connsiteX1" fmla="*/ 11553 w 11553"/>
              <a:gd name="connsiteY1" fmla="*/ 6666 h 6666"/>
              <a:gd name="connsiteX0" fmla="*/ 0 w 10000"/>
              <a:gd name="connsiteY0" fmla="*/ 0 h 35002"/>
              <a:gd name="connsiteX1" fmla="*/ 10000 w 10000"/>
              <a:gd name="connsiteY1" fmla="*/ 35002 h 35002"/>
              <a:gd name="connsiteX0" fmla="*/ 0 w 10347"/>
              <a:gd name="connsiteY0" fmla="*/ 0 h 7635438"/>
              <a:gd name="connsiteX1" fmla="*/ 10347 w 10347"/>
              <a:gd name="connsiteY1" fmla="*/ 7635438 h 7635438"/>
              <a:gd name="connsiteX0" fmla="*/ 28 w 28"/>
              <a:gd name="connsiteY0" fmla="*/ 0 h 6885398"/>
              <a:gd name="connsiteX1" fmla="*/ 0 w 28"/>
              <a:gd name="connsiteY1" fmla="*/ 6885398 h 6885398"/>
              <a:gd name="connsiteX0" fmla="*/ 5406 w 5406"/>
              <a:gd name="connsiteY0" fmla="*/ 0 h 10186"/>
              <a:gd name="connsiteX1" fmla="*/ 0 w 5406"/>
              <a:gd name="connsiteY1" fmla="*/ 10186 h 1018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2086 w 3364"/>
              <a:gd name="connsiteY0" fmla="*/ 0 h 10000"/>
              <a:gd name="connsiteX1" fmla="*/ 3094 w 3364"/>
              <a:gd name="connsiteY1" fmla="*/ 10000 h 10000"/>
              <a:gd name="connsiteX0" fmla="*/ 6203 w 10002"/>
              <a:gd name="connsiteY0" fmla="*/ 0 h 10000"/>
              <a:gd name="connsiteX1" fmla="*/ 9199 w 10002"/>
              <a:gd name="connsiteY1" fmla="*/ 10000 h 10000"/>
              <a:gd name="connsiteX0" fmla="*/ 0 w 5393"/>
              <a:gd name="connsiteY0" fmla="*/ 0 h 10000"/>
              <a:gd name="connsiteX1" fmla="*/ 2996 w 5393"/>
              <a:gd name="connsiteY1" fmla="*/ 10000 h 10000"/>
              <a:gd name="connsiteX0" fmla="*/ 0 w 5555"/>
              <a:gd name="connsiteY0" fmla="*/ 0 h 10000"/>
              <a:gd name="connsiteX1" fmla="*/ 5555 w 5555"/>
              <a:gd name="connsiteY1" fmla="*/ 10000 h 10000"/>
              <a:gd name="connsiteX0" fmla="*/ 5944 w 8825"/>
              <a:gd name="connsiteY0" fmla="*/ 0 h 10000"/>
              <a:gd name="connsiteX1" fmla="*/ 613 w 8825"/>
              <a:gd name="connsiteY1" fmla="*/ 10000 h 10000"/>
              <a:gd name="connsiteX0" fmla="*/ 0 w 6989"/>
              <a:gd name="connsiteY0" fmla="*/ 0 h 10000"/>
              <a:gd name="connsiteX1" fmla="*/ 6989 w 6989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1457 w 11457"/>
              <a:gd name="connsiteY0" fmla="*/ 0 h 10000"/>
              <a:gd name="connsiteX1" fmla="*/ 11457 w 11457"/>
              <a:gd name="connsiteY1" fmla="*/ 10000 h 10000"/>
              <a:gd name="connsiteX0" fmla="*/ 7060 w 7060"/>
              <a:gd name="connsiteY0" fmla="*/ 0 h 10000"/>
              <a:gd name="connsiteX1" fmla="*/ 1524 w 706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60" h="10000">
                <a:moveTo>
                  <a:pt x="7060" y="0"/>
                </a:moveTo>
                <a:cubicBezTo>
                  <a:pt x="1524" y="4675"/>
                  <a:pt x="-2257" y="1389"/>
                  <a:pt x="1524" y="10000"/>
                </a:cubicBezTo>
              </a:path>
            </a:pathLst>
          </a:custGeom>
          <a:ln>
            <a:prstDash val="solid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861814" y="448063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H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858768" y="175452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067944" y="3229497"/>
            <a:ext cx="216024" cy="3079823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181398" y="1485900"/>
            <a:ext cx="2178" cy="4822155"/>
          </a:xfrm>
          <a:custGeom>
            <a:avLst/>
            <a:gdLst>
              <a:gd name="connsiteX0" fmla="*/ 0 w 16328"/>
              <a:gd name="connsiteY0" fmla="*/ 2857500 h 2857500"/>
              <a:gd name="connsiteX1" fmla="*/ 0 w 16328"/>
              <a:gd name="connsiteY1" fmla="*/ 2857500 h 2857500"/>
              <a:gd name="connsiteX2" fmla="*/ 16328 w 16328"/>
              <a:gd name="connsiteY2" fmla="*/ 2797629 h 2857500"/>
              <a:gd name="connsiteX3" fmla="*/ 16328 w 16328"/>
              <a:gd name="connsiteY3" fmla="*/ 0 h 2857500"/>
              <a:gd name="connsiteX0" fmla="*/ 0 w 16328"/>
              <a:gd name="connsiteY0" fmla="*/ 2857500 h 2857500"/>
              <a:gd name="connsiteX1" fmla="*/ 16328 w 16328"/>
              <a:gd name="connsiteY1" fmla="*/ 2797629 h 2857500"/>
              <a:gd name="connsiteX2" fmla="*/ 16328 w 16328"/>
              <a:gd name="connsiteY2" fmla="*/ 0 h 2857500"/>
              <a:gd name="connsiteX0" fmla="*/ 0 w 16328"/>
              <a:gd name="connsiteY0" fmla="*/ 2857500 h 3755572"/>
              <a:gd name="connsiteX1" fmla="*/ 10886 w 16328"/>
              <a:gd name="connsiteY1" fmla="*/ 3755572 h 3755572"/>
              <a:gd name="connsiteX2" fmla="*/ 16328 w 16328"/>
              <a:gd name="connsiteY2" fmla="*/ 0 h 3755572"/>
              <a:gd name="connsiteX0" fmla="*/ 0 w 5442"/>
              <a:gd name="connsiteY0" fmla="*/ 3755572 h 3755572"/>
              <a:gd name="connsiteX1" fmla="*/ 5442 w 5442"/>
              <a:gd name="connsiteY1" fmla="*/ 0 h 3755572"/>
              <a:gd name="connsiteX0" fmla="*/ 0 w 10000"/>
              <a:gd name="connsiteY0" fmla="*/ 12029 h 12029"/>
              <a:gd name="connsiteX1" fmla="*/ 10000 w 10000"/>
              <a:gd name="connsiteY1" fmla="*/ 0 h 12029"/>
              <a:gd name="connsiteX0" fmla="*/ 0 w 24002"/>
              <a:gd name="connsiteY0" fmla="*/ 12739 h 12739"/>
              <a:gd name="connsiteX1" fmla="*/ 24002 w 24002"/>
              <a:gd name="connsiteY1" fmla="*/ 0 h 12739"/>
              <a:gd name="connsiteX0" fmla="*/ 4002 w 4002"/>
              <a:gd name="connsiteY0" fmla="*/ 12840 h 12840"/>
              <a:gd name="connsiteX1" fmla="*/ 0 w 4002"/>
              <a:gd name="connsiteY1" fmla="*/ 0 h 1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2" h="12840">
                <a:moveTo>
                  <a:pt x="4002" y="12840"/>
                </a:moveTo>
                <a:lnTo>
                  <a:pt x="0" y="0"/>
                </a:ln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97025" y="1328057"/>
            <a:ext cx="90010" cy="3271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157065" y="1357992"/>
            <a:ext cx="90010" cy="3271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562110" y="1357992"/>
            <a:ext cx="90010" cy="3271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830086" y="3240454"/>
            <a:ext cx="7513815" cy="1514764"/>
            <a:chOff x="830086" y="3240454"/>
            <a:chExt cx="7513815" cy="1514764"/>
          </a:xfrm>
        </p:grpSpPr>
        <p:sp>
          <p:nvSpPr>
            <p:cNvPr id="14" name="Полилиния 13"/>
            <p:cNvSpPr/>
            <p:nvPr/>
          </p:nvSpPr>
          <p:spPr>
            <a:xfrm>
              <a:off x="830086" y="3240454"/>
              <a:ext cx="7513815" cy="79687"/>
            </a:xfrm>
            <a:custGeom>
              <a:avLst/>
              <a:gdLst>
                <a:gd name="connsiteX0" fmla="*/ 0 w 10877550"/>
                <a:gd name="connsiteY0" fmla="*/ 19050 h 95250"/>
                <a:gd name="connsiteX1" fmla="*/ 0 w 10877550"/>
                <a:gd name="connsiteY1" fmla="*/ 19050 h 95250"/>
                <a:gd name="connsiteX2" fmla="*/ 2990850 w 10877550"/>
                <a:gd name="connsiteY2" fmla="*/ 95250 h 95250"/>
                <a:gd name="connsiteX3" fmla="*/ 5476875 w 10877550"/>
                <a:gd name="connsiteY3" fmla="*/ 85725 h 95250"/>
                <a:gd name="connsiteX4" fmla="*/ 8086725 w 10877550"/>
                <a:gd name="connsiteY4" fmla="*/ 95250 h 95250"/>
                <a:gd name="connsiteX5" fmla="*/ 10877550 w 10877550"/>
                <a:gd name="connsiteY5" fmla="*/ 0 h 95250"/>
                <a:gd name="connsiteX0" fmla="*/ 1571625 w 12449175"/>
                <a:gd name="connsiteY0" fmla="*/ 19050 h 95250"/>
                <a:gd name="connsiteX1" fmla="*/ 0 w 12449175"/>
                <a:gd name="connsiteY1" fmla="*/ 0 h 95250"/>
                <a:gd name="connsiteX2" fmla="*/ 4562475 w 12449175"/>
                <a:gd name="connsiteY2" fmla="*/ 95250 h 95250"/>
                <a:gd name="connsiteX3" fmla="*/ 7048500 w 12449175"/>
                <a:gd name="connsiteY3" fmla="*/ 85725 h 95250"/>
                <a:gd name="connsiteX4" fmla="*/ 9658350 w 12449175"/>
                <a:gd name="connsiteY4" fmla="*/ 95250 h 95250"/>
                <a:gd name="connsiteX5" fmla="*/ 12449175 w 12449175"/>
                <a:gd name="connsiteY5" fmla="*/ 0 h 95250"/>
                <a:gd name="connsiteX0" fmla="*/ 1571625 w 13754100"/>
                <a:gd name="connsiteY0" fmla="*/ 57150 h 133350"/>
                <a:gd name="connsiteX1" fmla="*/ 0 w 13754100"/>
                <a:gd name="connsiteY1" fmla="*/ 38100 h 133350"/>
                <a:gd name="connsiteX2" fmla="*/ 4562475 w 13754100"/>
                <a:gd name="connsiteY2" fmla="*/ 133350 h 133350"/>
                <a:gd name="connsiteX3" fmla="*/ 7048500 w 13754100"/>
                <a:gd name="connsiteY3" fmla="*/ 123825 h 133350"/>
                <a:gd name="connsiteX4" fmla="*/ 9658350 w 13754100"/>
                <a:gd name="connsiteY4" fmla="*/ 133350 h 133350"/>
                <a:gd name="connsiteX5" fmla="*/ 13754100 w 13754100"/>
                <a:gd name="connsiteY5" fmla="*/ 0 h 133350"/>
                <a:gd name="connsiteX0" fmla="*/ 1571625 w 13754100"/>
                <a:gd name="connsiteY0" fmla="*/ 57150 h 133350"/>
                <a:gd name="connsiteX1" fmla="*/ 0 w 13754100"/>
                <a:gd name="connsiteY1" fmla="*/ 38100 h 133350"/>
                <a:gd name="connsiteX2" fmla="*/ 7048500 w 13754100"/>
                <a:gd name="connsiteY2" fmla="*/ 123825 h 133350"/>
                <a:gd name="connsiteX3" fmla="*/ 9658350 w 13754100"/>
                <a:gd name="connsiteY3" fmla="*/ 133350 h 133350"/>
                <a:gd name="connsiteX4" fmla="*/ 13754100 w 13754100"/>
                <a:gd name="connsiteY4" fmla="*/ 0 h 133350"/>
                <a:gd name="connsiteX0" fmla="*/ 1571625 w 13754100"/>
                <a:gd name="connsiteY0" fmla="*/ 57150 h 133350"/>
                <a:gd name="connsiteX1" fmla="*/ 0 w 13754100"/>
                <a:gd name="connsiteY1" fmla="*/ 38100 h 133350"/>
                <a:gd name="connsiteX2" fmla="*/ 9658350 w 13754100"/>
                <a:gd name="connsiteY2" fmla="*/ 133350 h 133350"/>
                <a:gd name="connsiteX3" fmla="*/ 13754100 w 13754100"/>
                <a:gd name="connsiteY3" fmla="*/ 0 h 133350"/>
                <a:gd name="connsiteX0" fmla="*/ 1571625 w 13754100"/>
                <a:gd name="connsiteY0" fmla="*/ 57150 h 57150"/>
                <a:gd name="connsiteX1" fmla="*/ 0 w 13754100"/>
                <a:gd name="connsiteY1" fmla="*/ 38100 h 57150"/>
                <a:gd name="connsiteX2" fmla="*/ 13754100 w 13754100"/>
                <a:gd name="connsiteY2" fmla="*/ 0 h 57150"/>
                <a:gd name="connsiteX0" fmla="*/ 0 w 13754100"/>
                <a:gd name="connsiteY0" fmla="*/ 38100 h 38100"/>
                <a:gd name="connsiteX1" fmla="*/ 13754100 w 13754100"/>
                <a:gd name="connsiteY1" fmla="*/ 0 h 38100"/>
                <a:gd name="connsiteX0" fmla="*/ 0 w 14018115"/>
                <a:gd name="connsiteY0" fmla="*/ 0 h 653930"/>
                <a:gd name="connsiteX1" fmla="*/ 14018115 w 14018115"/>
                <a:gd name="connsiteY1" fmla="*/ 653930 h 653930"/>
                <a:gd name="connsiteX0" fmla="*/ 0 w 14018117"/>
                <a:gd name="connsiteY0" fmla="*/ 0 h 59599"/>
                <a:gd name="connsiteX1" fmla="*/ 14018117 w 14018117"/>
                <a:gd name="connsiteY1" fmla="*/ 59599 h 5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18117" h="59599">
                  <a:moveTo>
                    <a:pt x="0" y="0"/>
                  </a:moveTo>
                  <a:lnTo>
                    <a:pt x="14018117" y="59599"/>
                  </a:lnTo>
                </a:path>
              </a:pathLst>
            </a:cu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290586" y="3259506"/>
              <a:ext cx="3748266" cy="1495712"/>
            </a:xfrm>
            <a:custGeom>
              <a:avLst/>
              <a:gdLst>
                <a:gd name="connsiteX0" fmla="*/ 0 w 10877550"/>
                <a:gd name="connsiteY0" fmla="*/ 19050 h 95250"/>
                <a:gd name="connsiteX1" fmla="*/ 0 w 10877550"/>
                <a:gd name="connsiteY1" fmla="*/ 19050 h 95250"/>
                <a:gd name="connsiteX2" fmla="*/ 2990850 w 10877550"/>
                <a:gd name="connsiteY2" fmla="*/ 95250 h 95250"/>
                <a:gd name="connsiteX3" fmla="*/ 5476875 w 10877550"/>
                <a:gd name="connsiteY3" fmla="*/ 85725 h 95250"/>
                <a:gd name="connsiteX4" fmla="*/ 8086725 w 10877550"/>
                <a:gd name="connsiteY4" fmla="*/ 95250 h 95250"/>
                <a:gd name="connsiteX5" fmla="*/ 10877550 w 10877550"/>
                <a:gd name="connsiteY5" fmla="*/ 0 h 95250"/>
                <a:gd name="connsiteX0" fmla="*/ 1571625 w 12449175"/>
                <a:gd name="connsiteY0" fmla="*/ 19050 h 95250"/>
                <a:gd name="connsiteX1" fmla="*/ 0 w 12449175"/>
                <a:gd name="connsiteY1" fmla="*/ 0 h 95250"/>
                <a:gd name="connsiteX2" fmla="*/ 4562475 w 12449175"/>
                <a:gd name="connsiteY2" fmla="*/ 95250 h 95250"/>
                <a:gd name="connsiteX3" fmla="*/ 7048500 w 12449175"/>
                <a:gd name="connsiteY3" fmla="*/ 85725 h 95250"/>
                <a:gd name="connsiteX4" fmla="*/ 9658350 w 12449175"/>
                <a:gd name="connsiteY4" fmla="*/ 95250 h 95250"/>
                <a:gd name="connsiteX5" fmla="*/ 12449175 w 12449175"/>
                <a:gd name="connsiteY5" fmla="*/ 0 h 95250"/>
                <a:gd name="connsiteX0" fmla="*/ 1571625 w 13754100"/>
                <a:gd name="connsiteY0" fmla="*/ 57150 h 133350"/>
                <a:gd name="connsiteX1" fmla="*/ 0 w 13754100"/>
                <a:gd name="connsiteY1" fmla="*/ 38100 h 133350"/>
                <a:gd name="connsiteX2" fmla="*/ 4562475 w 13754100"/>
                <a:gd name="connsiteY2" fmla="*/ 133350 h 133350"/>
                <a:gd name="connsiteX3" fmla="*/ 7048500 w 13754100"/>
                <a:gd name="connsiteY3" fmla="*/ 123825 h 133350"/>
                <a:gd name="connsiteX4" fmla="*/ 9658350 w 13754100"/>
                <a:gd name="connsiteY4" fmla="*/ 133350 h 133350"/>
                <a:gd name="connsiteX5" fmla="*/ 13754100 w 13754100"/>
                <a:gd name="connsiteY5" fmla="*/ 0 h 133350"/>
                <a:gd name="connsiteX0" fmla="*/ 1571625 w 13754100"/>
                <a:gd name="connsiteY0" fmla="*/ 57150 h 133350"/>
                <a:gd name="connsiteX1" fmla="*/ 0 w 13754100"/>
                <a:gd name="connsiteY1" fmla="*/ 38100 h 133350"/>
                <a:gd name="connsiteX2" fmla="*/ 7048500 w 13754100"/>
                <a:gd name="connsiteY2" fmla="*/ 123825 h 133350"/>
                <a:gd name="connsiteX3" fmla="*/ 9658350 w 13754100"/>
                <a:gd name="connsiteY3" fmla="*/ 133350 h 133350"/>
                <a:gd name="connsiteX4" fmla="*/ 13754100 w 13754100"/>
                <a:gd name="connsiteY4" fmla="*/ 0 h 133350"/>
                <a:gd name="connsiteX0" fmla="*/ 1571625 w 13754100"/>
                <a:gd name="connsiteY0" fmla="*/ 57150 h 133350"/>
                <a:gd name="connsiteX1" fmla="*/ 0 w 13754100"/>
                <a:gd name="connsiteY1" fmla="*/ 38100 h 133350"/>
                <a:gd name="connsiteX2" fmla="*/ 9658350 w 13754100"/>
                <a:gd name="connsiteY2" fmla="*/ 133350 h 133350"/>
                <a:gd name="connsiteX3" fmla="*/ 13754100 w 13754100"/>
                <a:gd name="connsiteY3" fmla="*/ 0 h 133350"/>
                <a:gd name="connsiteX0" fmla="*/ 1571625 w 13754100"/>
                <a:gd name="connsiteY0" fmla="*/ 57150 h 57150"/>
                <a:gd name="connsiteX1" fmla="*/ 0 w 13754100"/>
                <a:gd name="connsiteY1" fmla="*/ 38100 h 57150"/>
                <a:gd name="connsiteX2" fmla="*/ 13754100 w 13754100"/>
                <a:gd name="connsiteY2" fmla="*/ 0 h 57150"/>
                <a:gd name="connsiteX0" fmla="*/ 0 w 13754100"/>
                <a:gd name="connsiteY0" fmla="*/ 38100 h 38100"/>
                <a:gd name="connsiteX1" fmla="*/ 13754100 w 13754100"/>
                <a:gd name="connsiteY1" fmla="*/ 0 h 38100"/>
                <a:gd name="connsiteX0" fmla="*/ 0 w 14018115"/>
                <a:gd name="connsiteY0" fmla="*/ 0 h 653930"/>
                <a:gd name="connsiteX1" fmla="*/ 14018115 w 14018115"/>
                <a:gd name="connsiteY1" fmla="*/ 653930 h 653930"/>
                <a:gd name="connsiteX0" fmla="*/ 0 w 14018117"/>
                <a:gd name="connsiteY0" fmla="*/ 0 h 59599"/>
                <a:gd name="connsiteX1" fmla="*/ 14018117 w 14018117"/>
                <a:gd name="connsiteY1" fmla="*/ 59599 h 59599"/>
                <a:gd name="connsiteX0" fmla="*/ 0 w 11068253"/>
                <a:gd name="connsiteY0" fmla="*/ 54383 h 54383"/>
                <a:gd name="connsiteX1" fmla="*/ 11068253 w 11068253"/>
                <a:gd name="connsiteY1" fmla="*/ 0 h 54383"/>
                <a:gd name="connsiteX0" fmla="*/ 0 w 9184604"/>
                <a:gd name="connsiteY0" fmla="*/ 0 h 50100"/>
                <a:gd name="connsiteX1" fmla="*/ 9184604 w 9184604"/>
                <a:gd name="connsiteY1" fmla="*/ 50100 h 50100"/>
                <a:gd name="connsiteX0" fmla="*/ 0 w 8627802"/>
                <a:gd name="connsiteY0" fmla="*/ 0 h 45351"/>
                <a:gd name="connsiteX1" fmla="*/ 8627802 w 8627802"/>
                <a:gd name="connsiteY1" fmla="*/ 45351 h 45351"/>
                <a:gd name="connsiteX0" fmla="*/ 0 w 6992937"/>
                <a:gd name="connsiteY0" fmla="*/ 0 h 26354"/>
                <a:gd name="connsiteX1" fmla="*/ 6992937 w 6992937"/>
                <a:gd name="connsiteY1" fmla="*/ 26354 h 26354"/>
                <a:gd name="connsiteX0" fmla="*/ 0 w 6992937"/>
                <a:gd name="connsiteY0" fmla="*/ 0 h 26354"/>
                <a:gd name="connsiteX1" fmla="*/ 6992937 w 6992937"/>
                <a:gd name="connsiteY1" fmla="*/ 26354 h 26354"/>
                <a:gd name="connsiteX0" fmla="*/ 0 w 6992937"/>
                <a:gd name="connsiteY0" fmla="*/ 0 h 473220"/>
                <a:gd name="connsiteX1" fmla="*/ 6992937 w 6992937"/>
                <a:gd name="connsiteY1" fmla="*/ 26354 h 473220"/>
                <a:gd name="connsiteX0" fmla="*/ 0 w 6992937"/>
                <a:gd name="connsiteY0" fmla="*/ 0 h 978460"/>
                <a:gd name="connsiteX1" fmla="*/ 6992937 w 6992937"/>
                <a:gd name="connsiteY1" fmla="*/ 26354 h 978460"/>
                <a:gd name="connsiteX0" fmla="*/ 0 w 6992937"/>
                <a:gd name="connsiteY0" fmla="*/ 0 h 1055784"/>
                <a:gd name="connsiteX1" fmla="*/ 6992937 w 6992937"/>
                <a:gd name="connsiteY1" fmla="*/ 26354 h 1055784"/>
                <a:gd name="connsiteX0" fmla="*/ 0 w 6992937"/>
                <a:gd name="connsiteY0" fmla="*/ 0 h 1084766"/>
                <a:gd name="connsiteX1" fmla="*/ 6992937 w 6992937"/>
                <a:gd name="connsiteY1" fmla="*/ 26354 h 1084766"/>
                <a:gd name="connsiteX0" fmla="*/ 0 w 6992937"/>
                <a:gd name="connsiteY0" fmla="*/ 0 h 1060975"/>
                <a:gd name="connsiteX1" fmla="*/ 6992937 w 6992937"/>
                <a:gd name="connsiteY1" fmla="*/ 26354 h 1060975"/>
                <a:gd name="connsiteX0" fmla="*/ 0 w 6992937"/>
                <a:gd name="connsiteY0" fmla="*/ 0 h 1226596"/>
                <a:gd name="connsiteX1" fmla="*/ 2538517 w 6992937"/>
                <a:gd name="connsiteY1" fmla="*/ 995901 h 1226596"/>
                <a:gd name="connsiteX2" fmla="*/ 6992937 w 6992937"/>
                <a:gd name="connsiteY2" fmla="*/ 26354 h 1226596"/>
                <a:gd name="connsiteX0" fmla="*/ 0 w 6992937"/>
                <a:gd name="connsiteY0" fmla="*/ 0 h 1144309"/>
                <a:gd name="connsiteX1" fmla="*/ 2538517 w 6992937"/>
                <a:gd name="connsiteY1" fmla="*/ 995901 h 1144309"/>
                <a:gd name="connsiteX2" fmla="*/ 4635410 w 6992937"/>
                <a:gd name="connsiteY2" fmla="*/ 1038645 h 1144309"/>
                <a:gd name="connsiteX3" fmla="*/ 6992937 w 6992937"/>
                <a:gd name="connsiteY3" fmla="*/ 26354 h 1144309"/>
                <a:gd name="connsiteX0" fmla="*/ 0 w 6992937"/>
                <a:gd name="connsiteY0" fmla="*/ 0 h 1116947"/>
                <a:gd name="connsiteX1" fmla="*/ 2645139 w 6992937"/>
                <a:gd name="connsiteY1" fmla="*/ 915162 h 1116947"/>
                <a:gd name="connsiteX2" fmla="*/ 4635410 w 6992937"/>
                <a:gd name="connsiteY2" fmla="*/ 1038645 h 1116947"/>
                <a:gd name="connsiteX3" fmla="*/ 6992937 w 6992937"/>
                <a:gd name="connsiteY3" fmla="*/ 26354 h 1116947"/>
                <a:gd name="connsiteX0" fmla="*/ 0 w 6992937"/>
                <a:gd name="connsiteY0" fmla="*/ 0 h 1066357"/>
                <a:gd name="connsiteX1" fmla="*/ 2645139 w 6992937"/>
                <a:gd name="connsiteY1" fmla="*/ 915162 h 1066357"/>
                <a:gd name="connsiteX2" fmla="*/ 4434013 w 6992937"/>
                <a:gd name="connsiteY2" fmla="*/ 962655 h 1066357"/>
                <a:gd name="connsiteX3" fmla="*/ 6992937 w 6992937"/>
                <a:gd name="connsiteY3" fmla="*/ 26354 h 1066357"/>
                <a:gd name="connsiteX0" fmla="*/ 0 w 6992937"/>
                <a:gd name="connsiteY0" fmla="*/ 0 h 1426659"/>
                <a:gd name="connsiteX1" fmla="*/ 2645139 w 6992937"/>
                <a:gd name="connsiteY1" fmla="*/ 915162 h 1426659"/>
                <a:gd name="connsiteX2" fmla="*/ 4434013 w 6992937"/>
                <a:gd name="connsiteY2" fmla="*/ 962655 h 1426659"/>
                <a:gd name="connsiteX3" fmla="*/ 6992937 w 6992937"/>
                <a:gd name="connsiteY3" fmla="*/ 26354 h 1426659"/>
                <a:gd name="connsiteX0" fmla="*/ 0 w 6992937"/>
                <a:gd name="connsiteY0" fmla="*/ 0 h 1436494"/>
                <a:gd name="connsiteX1" fmla="*/ 2645139 w 6992937"/>
                <a:gd name="connsiteY1" fmla="*/ 929410 h 1436494"/>
                <a:gd name="connsiteX2" fmla="*/ 4434013 w 6992937"/>
                <a:gd name="connsiteY2" fmla="*/ 962655 h 1436494"/>
                <a:gd name="connsiteX3" fmla="*/ 6992937 w 6992937"/>
                <a:gd name="connsiteY3" fmla="*/ 26354 h 1436494"/>
                <a:gd name="connsiteX0" fmla="*/ 0 w 6992937"/>
                <a:gd name="connsiteY0" fmla="*/ 0 h 1527162"/>
                <a:gd name="connsiteX1" fmla="*/ 2645139 w 6992937"/>
                <a:gd name="connsiteY1" fmla="*/ 929410 h 1527162"/>
                <a:gd name="connsiteX2" fmla="*/ 4434013 w 6992937"/>
                <a:gd name="connsiteY2" fmla="*/ 962655 h 1527162"/>
                <a:gd name="connsiteX3" fmla="*/ 6992937 w 6992937"/>
                <a:gd name="connsiteY3" fmla="*/ 26354 h 1527162"/>
                <a:gd name="connsiteX0" fmla="*/ 0 w 6992937"/>
                <a:gd name="connsiteY0" fmla="*/ 0 h 1527162"/>
                <a:gd name="connsiteX1" fmla="*/ 2645139 w 6992937"/>
                <a:gd name="connsiteY1" fmla="*/ 929410 h 1527162"/>
                <a:gd name="connsiteX2" fmla="*/ 4434013 w 6992937"/>
                <a:gd name="connsiteY2" fmla="*/ 962655 h 1527162"/>
                <a:gd name="connsiteX3" fmla="*/ 6992937 w 6992937"/>
                <a:gd name="connsiteY3" fmla="*/ 26354 h 1527162"/>
                <a:gd name="connsiteX0" fmla="*/ 0 w 6992937"/>
                <a:gd name="connsiteY0" fmla="*/ 0 h 1190687"/>
                <a:gd name="connsiteX1" fmla="*/ 2645139 w 6992937"/>
                <a:gd name="connsiteY1" fmla="*/ 929410 h 1190687"/>
                <a:gd name="connsiteX2" fmla="*/ 4434013 w 6992937"/>
                <a:gd name="connsiteY2" fmla="*/ 962655 h 1190687"/>
                <a:gd name="connsiteX3" fmla="*/ 6992937 w 6992937"/>
                <a:gd name="connsiteY3" fmla="*/ 26354 h 1190687"/>
                <a:gd name="connsiteX0" fmla="*/ 0 w 6992937"/>
                <a:gd name="connsiteY0" fmla="*/ 0 h 1063600"/>
                <a:gd name="connsiteX1" fmla="*/ 2645139 w 6992937"/>
                <a:gd name="connsiteY1" fmla="*/ 929410 h 1063600"/>
                <a:gd name="connsiteX2" fmla="*/ 4434013 w 6992937"/>
                <a:gd name="connsiteY2" fmla="*/ 962655 h 1063600"/>
                <a:gd name="connsiteX3" fmla="*/ 6992937 w 6992937"/>
                <a:gd name="connsiteY3" fmla="*/ 26354 h 1063600"/>
                <a:gd name="connsiteX0" fmla="*/ 0 w 6992937"/>
                <a:gd name="connsiteY0" fmla="*/ 0 h 1215855"/>
                <a:gd name="connsiteX1" fmla="*/ 2645139 w 6992937"/>
                <a:gd name="connsiteY1" fmla="*/ 929410 h 1215855"/>
                <a:gd name="connsiteX2" fmla="*/ 4434013 w 6992937"/>
                <a:gd name="connsiteY2" fmla="*/ 962655 h 1215855"/>
                <a:gd name="connsiteX3" fmla="*/ 6992937 w 6992937"/>
                <a:gd name="connsiteY3" fmla="*/ 26354 h 1215855"/>
                <a:gd name="connsiteX0" fmla="*/ 0 w 6992937"/>
                <a:gd name="connsiteY0" fmla="*/ 0 h 1384029"/>
                <a:gd name="connsiteX1" fmla="*/ 2645139 w 6992937"/>
                <a:gd name="connsiteY1" fmla="*/ 929410 h 1384029"/>
                <a:gd name="connsiteX2" fmla="*/ 4434013 w 6992937"/>
                <a:gd name="connsiteY2" fmla="*/ 962655 h 1384029"/>
                <a:gd name="connsiteX3" fmla="*/ 6992937 w 6992937"/>
                <a:gd name="connsiteY3" fmla="*/ 26354 h 1384029"/>
                <a:gd name="connsiteX0" fmla="*/ 0 w 6992937"/>
                <a:gd name="connsiteY0" fmla="*/ 0 h 1393521"/>
                <a:gd name="connsiteX1" fmla="*/ 2645139 w 6992937"/>
                <a:gd name="connsiteY1" fmla="*/ 929410 h 1393521"/>
                <a:gd name="connsiteX2" fmla="*/ 4434013 w 6992937"/>
                <a:gd name="connsiteY2" fmla="*/ 962655 h 1393521"/>
                <a:gd name="connsiteX3" fmla="*/ 6992937 w 6992937"/>
                <a:gd name="connsiteY3" fmla="*/ 26354 h 1393521"/>
                <a:gd name="connsiteX0" fmla="*/ 0 w 6992937"/>
                <a:gd name="connsiteY0" fmla="*/ 0 h 1245915"/>
                <a:gd name="connsiteX1" fmla="*/ 2645139 w 6992937"/>
                <a:gd name="connsiteY1" fmla="*/ 929410 h 1245915"/>
                <a:gd name="connsiteX2" fmla="*/ 4434013 w 6992937"/>
                <a:gd name="connsiteY2" fmla="*/ 915161 h 1245915"/>
                <a:gd name="connsiteX3" fmla="*/ 6992937 w 6992937"/>
                <a:gd name="connsiteY3" fmla="*/ 26354 h 1245915"/>
                <a:gd name="connsiteX0" fmla="*/ 0 w 6992937"/>
                <a:gd name="connsiteY0" fmla="*/ 0 h 946799"/>
                <a:gd name="connsiteX1" fmla="*/ 2218652 w 6992937"/>
                <a:gd name="connsiteY1" fmla="*/ 677695 h 946799"/>
                <a:gd name="connsiteX2" fmla="*/ 4434013 w 6992937"/>
                <a:gd name="connsiteY2" fmla="*/ 915161 h 946799"/>
                <a:gd name="connsiteX3" fmla="*/ 6992937 w 6992937"/>
                <a:gd name="connsiteY3" fmla="*/ 26354 h 946799"/>
                <a:gd name="connsiteX0" fmla="*/ 0 w 6992937"/>
                <a:gd name="connsiteY0" fmla="*/ 0 h 753141"/>
                <a:gd name="connsiteX1" fmla="*/ 2218652 w 6992937"/>
                <a:gd name="connsiteY1" fmla="*/ 677695 h 753141"/>
                <a:gd name="connsiteX2" fmla="*/ 4623563 w 6992937"/>
                <a:gd name="connsiteY2" fmla="*/ 663446 h 753141"/>
                <a:gd name="connsiteX3" fmla="*/ 6992937 w 6992937"/>
                <a:gd name="connsiteY3" fmla="*/ 26354 h 753141"/>
                <a:gd name="connsiteX0" fmla="*/ 0 w 6992937"/>
                <a:gd name="connsiteY0" fmla="*/ 0 h 974450"/>
                <a:gd name="connsiteX1" fmla="*/ 2218652 w 6992937"/>
                <a:gd name="connsiteY1" fmla="*/ 677695 h 974450"/>
                <a:gd name="connsiteX2" fmla="*/ 4623563 w 6992937"/>
                <a:gd name="connsiteY2" fmla="*/ 663446 h 974450"/>
                <a:gd name="connsiteX3" fmla="*/ 6992937 w 6992937"/>
                <a:gd name="connsiteY3" fmla="*/ 26354 h 974450"/>
                <a:gd name="connsiteX0" fmla="*/ 0 w 6992937"/>
                <a:gd name="connsiteY0" fmla="*/ 0 h 1073878"/>
                <a:gd name="connsiteX1" fmla="*/ 2218652 w 6992937"/>
                <a:gd name="connsiteY1" fmla="*/ 677695 h 1073878"/>
                <a:gd name="connsiteX2" fmla="*/ 4623563 w 6992937"/>
                <a:gd name="connsiteY2" fmla="*/ 663446 h 1073878"/>
                <a:gd name="connsiteX3" fmla="*/ 6992937 w 6992937"/>
                <a:gd name="connsiteY3" fmla="*/ 26354 h 1073878"/>
                <a:gd name="connsiteX0" fmla="*/ 0 w 6992937"/>
                <a:gd name="connsiteY0" fmla="*/ 0 h 884047"/>
                <a:gd name="connsiteX1" fmla="*/ 2123877 w 6992937"/>
                <a:gd name="connsiteY1" fmla="*/ 663447 h 884047"/>
                <a:gd name="connsiteX2" fmla="*/ 4623563 w 6992937"/>
                <a:gd name="connsiteY2" fmla="*/ 663446 h 884047"/>
                <a:gd name="connsiteX3" fmla="*/ 6992937 w 6992937"/>
                <a:gd name="connsiteY3" fmla="*/ 26354 h 884047"/>
                <a:gd name="connsiteX0" fmla="*/ 0 w 6992937"/>
                <a:gd name="connsiteY0" fmla="*/ 0 h 869458"/>
                <a:gd name="connsiteX1" fmla="*/ 2123877 w 6992937"/>
                <a:gd name="connsiteY1" fmla="*/ 663447 h 869458"/>
                <a:gd name="connsiteX2" fmla="*/ 4623563 w 6992937"/>
                <a:gd name="connsiteY2" fmla="*/ 663446 h 869458"/>
                <a:gd name="connsiteX3" fmla="*/ 6992937 w 6992937"/>
                <a:gd name="connsiteY3" fmla="*/ 26354 h 869458"/>
                <a:gd name="connsiteX0" fmla="*/ 0 w 6992937"/>
                <a:gd name="connsiteY0" fmla="*/ 0 h 946818"/>
                <a:gd name="connsiteX1" fmla="*/ 2123877 w 6992937"/>
                <a:gd name="connsiteY1" fmla="*/ 663447 h 946818"/>
                <a:gd name="connsiteX2" fmla="*/ 4623563 w 6992937"/>
                <a:gd name="connsiteY2" fmla="*/ 663446 h 946818"/>
                <a:gd name="connsiteX3" fmla="*/ 6992937 w 6992937"/>
                <a:gd name="connsiteY3" fmla="*/ 26354 h 946818"/>
                <a:gd name="connsiteX0" fmla="*/ 0 w 6992937"/>
                <a:gd name="connsiteY0" fmla="*/ 0 h 990897"/>
                <a:gd name="connsiteX1" fmla="*/ 2123877 w 6992937"/>
                <a:gd name="connsiteY1" fmla="*/ 663447 h 990897"/>
                <a:gd name="connsiteX2" fmla="*/ 4623563 w 6992937"/>
                <a:gd name="connsiteY2" fmla="*/ 663446 h 990897"/>
                <a:gd name="connsiteX3" fmla="*/ 6992937 w 6992937"/>
                <a:gd name="connsiteY3" fmla="*/ 26354 h 990897"/>
                <a:gd name="connsiteX0" fmla="*/ 0 w 6992937"/>
                <a:gd name="connsiteY0" fmla="*/ 0 h 1030834"/>
                <a:gd name="connsiteX1" fmla="*/ 2123877 w 6992937"/>
                <a:gd name="connsiteY1" fmla="*/ 663447 h 1030834"/>
                <a:gd name="connsiteX2" fmla="*/ 4623563 w 6992937"/>
                <a:gd name="connsiteY2" fmla="*/ 663446 h 1030834"/>
                <a:gd name="connsiteX3" fmla="*/ 6992937 w 6992937"/>
                <a:gd name="connsiteY3" fmla="*/ 26354 h 1030834"/>
                <a:gd name="connsiteX0" fmla="*/ 0 w 6992937"/>
                <a:gd name="connsiteY0" fmla="*/ 0 h 842459"/>
                <a:gd name="connsiteX1" fmla="*/ 2123877 w 6992937"/>
                <a:gd name="connsiteY1" fmla="*/ 663447 h 842459"/>
                <a:gd name="connsiteX2" fmla="*/ 4623563 w 6992937"/>
                <a:gd name="connsiteY2" fmla="*/ 663446 h 842459"/>
                <a:gd name="connsiteX3" fmla="*/ 6992937 w 6992937"/>
                <a:gd name="connsiteY3" fmla="*/ 26354 h 842459"/>
                <a:gd name="connsiteX0" fmla="*/ 0 w 6992937"/>
                <a:gd name="connsiteY0" fmla="*/ 0 h 959403"/>
                <a:gd name="connsiteX1" fmla="*/ 2123877 w 6992937"/>
                <a:gd name="connsiteY1" fmla="*/ 663447 h 959403"/>
                <a:gd name="connsiteX2" fmla="*/ 4623563 w 6992937"/>
                <a:gd name="connsiteY2" fmla="*/ 663446 h 959403"/>
                <a:gd name="connsiteX3" fmla="*/ 6992937 w 6992937"/>
                <a:gd name="connsiteY3" fmla="*/ 26354 h 959403"/>
                <a:gd name="connsiteX0" fmla="*/ 0 w 6992937"/>
                <a:gd name="connsiteY0" fmla="*/ 0 h 856979"/>
                <a:gd name="connsiteX1" fmla="*/ 2123877 w 6992937"/>
                <a:gd name="connsiteY1" fmla="*/ 663447 h 856979"/>
                <a:gd name="connsiteX2" fmla="*/ 4623563 w 6992937"/>
                <a:gd name="connsiteY2" fmla="*/ 663446 h 856979"/>
                <a:gd name="connsiteX3" fmla="*/ 6992937 w 6992937"/>
                <a:gd name="connsiteY3" fmla="*/ 26354 h 856979"/>
                <a:gd name="connsiteX0" fmla="*/ 0 w 6992937"/>
                <a:gd name="connsiteY0" fmla="*/ 0 h 856979"/>
                <a:gd name="connsiteX1" fmla="*/ 2218652 w 6992937"/>
                <a:gd name="connsiteY1" fmla="*/ 663447 h 856979"/>
                <a:gd name="connsiteX2" fmla="*/ 4623563 w 6992937"/>
                <a:gd name="connsiteY2" fmla="*/ 663446 h 856979"/>
                <a:gd name="connsiteX3" fmla="*/ 6992937 w 6992937"/>
                <a:gd name="connsiteY3" fmla="*/ 26354 h 856979"/>
                <a:gd name="connsiteX0" fmla="*/ 0 w 6992937"/>
                <a:gd name="connsiteY0" fmla="*/ 0 h 953110"/>
                <a:gd name="connsiteX1" fmla="*/ 2218652 w 6992937"/>
                <a:gd name="connsiteY1" fmla="*/ 663447 h 953110"/>
                <a:gd name="connsiteX2" fmla="*/ 4623563 w 6992937"/>
                <a:gd name="connsiteY2" fmla="*/ 663446 h 953110"/>
                <a:gd name="connsiteX3" fmla="*/ 6992937 w 6992937"/>
                <a:gd name="connsiteY3" fmla="*/ 26354 h 953110"/>
                <a:gd name="connsiteX0" fmla="*/ 0 w 6992937"/>
                <a:gd name="connsiteY0" fmla="*/ 0 h 747410"/>
                <a:gd name="connsiteX1" fmla="*/ 2218652 w 6992937"/>
                <a:gd name="connsiteY1" fmla="*/ 663447 h 747410"/>
                <a:gd name="connsiteX2" fmla="*/ 4824959 w 6992937"/>
                <a:gd name="connsiteY2" fmla="*/ 668196 h 747410"/>
                <a:gd name="connsiteX3" fmla="*/ 6992937 w 6992937"/>
                <a:gd name="connsiteY3" fmla="*/ 26354 h 747410"/>
                <a:gd name="connsiteX0" fmla="*/ 0 w 6992937"/>
                <a:gd name="connsiteY0" fmla="*/ 0 h 949507"/>
                <a:gd name="connsiteX1" fmla="*/ 2218652 w 6992937"/>
                <a:gd name="connsiteY1" fmla="*/ 663447 h 949507"/>
                <a:gd name="connsiteX2" fmla="*/ 4824959 w 6992937"/>
                <a:gd name="connsiteY2" fmla="*/ 668196 h 949507"/>
                <a:gd name="connsiteX3" fmla="*/ 6992937 w 6992937"/>
                <a:gd name="connsiteY3" fmla="*/ 26354 h 949507"/>
                <a:gd name="connsiteX0" fmla="*/ 0 w 6992937"/>
                <a:gd name="connsiteY0" fmla="*/ 0 h 949507"/>
                <a:gd name="connsiteX1" fmla="*/ 2218652 w 6992937"/>
                <a:gd name="connsiteY1" fmla="*/ 663447 h 949507"/>
                <a:gd name="connsiteX2" fmla="*/ 4599869 w 6992937"/>
                <a:gd name="connsiteY2" fmla="*/ 668196 h 949507"/>
                <a:gd name="connsiteX3" fmla="*/ 6992937 w 6992937"/>
                <a:gd name="connsiteY3" fmla="*/ 26354 h 949507"/>
                <a:gd name="connsiteX0" fmla="*/ 0 w 6992937"/>
                <a:gd name="connsiteY0" fmla="*/ 0 h 744803"/>
                <a:gd name="connsiteX1" fmla="*/ 1567075 w 6992937"/>
                <a:gd name="connsiteY1" fmla="*/ 658697 h 744803"/>
                <a:gd name="connsiteX2" fmla="*/ 4599869 w 6992937"/>
                <a:gd name="connsiteY2" fmla="*/ 668196 h 744803"/>
                <a:gd name="connsiteX3" fmla="*/ 6992937 w 6992937"/>
                <a:gd name="connsiteY3" fmla="*/ 26354 h 744803"/>
                <a:gd name="connsiteX0" fmla="*/ 0 w 6992937"/>
                <a:gd name="connsiteY0" fmla="*/ 0 h 780171"/>
                <a:gd name="connsiteX1" fmla="*/ 2183112 w 6992937"/>
                <a:gd name="connsiteY1" fmla="*/ 715689 h 780171"/>
                <a:gd name="connsiteX2" fmla="*/ 4599869 w 6992937"/>
                <a:gd name="connsiteY2" fmla="*/ 668196 h 780171"/>
                <a:gd name="connsiteX3" fmla="*/ 6992937 w 6992937"/>
                <a:gd name="connsiteY3" fmla="*/ 26354 h 780171"/>
                <a:gd name="connsiteX0" fmla="*/ 0 w 6992937"/>
                <a:gd name="connsiteY0" fmla="*/ 0 h 806182"/>
                <a:gd name="connsiteX1" fmla="*/ 2183112 w 6992937"/>
                <a:gd name="connsiteY1" fmla="*/ 715689 h 806182"/>
                <a:gd name="connsiteX2" fmla="*/ 4742032 w 6992937"/>
                <a:gd name="connsiteY2" fmla="*/ 720439 h 806182"/>
                <a:gd name="connsiteX3" fmla="*/ 6992937 w 6992937"/>
                <a:gd name="connsiteY3" fmla="*/ 26354 h 806182"/>
                <a:gd name="connsiteX0" fmla="*/ 0 w 6992937"/>
                <a:gd name="connsiteY0" fmla="*/ 0 h 916008"/>
                <a:gd name="connsiteX1" fmla="*/ 2183112 w 6992937"/>
                <a:gd name="connsiteY1" fmla="*/ 715689 h 916008"/>
                <a:gd name="connsiteX2" fmla="*/ 4742032 w 6992937"/>
                <a:gd name="connsiteY2" fmla="*/ 720439 h 916008"/>
                <a:gd name="connsiteX3" fmla="*/ 6992937 w 6992937"/>
                <a:gd name="connsiteY3" fmla="*/ 26354 h 916008"/>
                <a:gd name="connsiteX0" fmla="*/ 0 w 6992937"/>
                <a:gd name="connsiteY0" fmla="*/ 0 h 967846"/>
                <a:gd name="connsiteX1" fmla="*/ 2183112 w 6992937"/>
                <a:gd name="connsiteY1" fmla="*/ 715689 h 967846"/>
                <a:gd name="connsiteX2" fmla="*/ 4742032 w 6992937"/>
                <a:gd name="connsiteY2" fmla="*/ 720439 h 967846"/>
                <a:gd name="connsiteX3" fmla="*/ 6992937 w 6992937"/>
                <a:gd name="connsiteY3" fmla="*/ 26354 h 967846"/>
                <a:gd name="connsiteX0" fmla="*/ 0 w 6992937"/>
                <a:gd name="connsiteY0" fmla="*/ 0 h 972802"/>
                <a:gd name="connsiteX1" fmla="*/ 2183112 w 6992937"/>
                <a:gd name="connsiteY1" fmla="*/ 715689 h 972802"/>
                <a:gd name="connsiteX2" fmla="*/ 4742032 w 6992937"/>
                <a:gd name="connsiteY2" fmla="*/ 720439 h 972802"/>
                <a:gd name="connsiteX3" fmla="*/ 6992937 w 6992937"/>
                <a:gd name="connsiteY3" fmla="*/ 26354 h 972802"/>
                <a:gd name="connsiteX0" fmla="*/ 0 w 6992937"/>
                <a:gd name="connsiteY0" fmla="*/ 0 h 966209"/>
                <a:gd name="connsiteX1" fmla="*/ 2183112 w 6992937"/>
                <a:gd name="connsiteY1" fmla="*/ 715689 h 966209"/>
                <a:gd name="connsiteX2" fmla="*/ 4742032 w 6992937"/>
                <a:gd name="connsiteY2" fmla="*/ 720439 h 966209"/>
                <a:gd name="connsiteX3" fmla="*/ 6992937 w 6992937"/>
                <a:gd name="connsiteY3" fmla="*/ 26354 h 966209"/>
                <a:gd name="connsiteX0" fmla="*/ 0 w 6992937"/>
                <a:gd name="connsiteY0" fmla="*/ 0 h 947177"/>
                <a:gd name="connsiteX1" fmla="*/ 2183112 w 6992937"/>
                <a:gd name="connsiteY1" fmla="*/ 715689 h 947177"/>
                <a:gd name="connsiteX2" fmla="*/ 4647257 w 6992937"/>
                <a:gd name="connsiteY2" fmla="*/ 763183 h 947177"/>
                <a:gd name="connsiteX3" fmla="*/ 6992937 w 6992937"/>
                <a:gd name="connsiteY3" fmla="*/ 26354 h 947177"/>
                <a:gd name="connsiteX0" fmla="*/ 0 w 6992937"/>
                <a:gd name="connsiteY0" fmla="*/ 0 h 824799"/>
                <a:gd name="connsiteX1" fmla="*/ 2194958 w 6992937"/>
                <a:gd name="connsiteY1" fmla="*/ 696692 h 824799"/>
                <a:gd name="connsiteX2" fmla="*/ 4647257 w 6992937"/>
                <a:gd name="connsiteY2" fmla="*/ 763183 h 824799"/>
                <a:gd name="connsiteX3" fmla="*/ 6992937 w 6992937"/>
                <a:gd name="connsiteY3" fmla="*/ 26354 h 824799"/>
                <a:gd name="connsiteX0" fmla="*/ 0 w 6992937"/>
                <a:gd name="connsiteY0" fmla="*/ 0 h 874955"/>
                <a:gd name="connsiteX1" fmla="*/ 2194958 w 6992937"/>
                <a:gd name="connsiteY1" fmla="*/ 696692 h 874955"/>
                <a:gd name="connsiteX2" fmla="*/ 4647257 w 6992937"/>
                <a:gd name="connsiteY2" fmla="*/ 763183 h 874955"/>
                <a:gd name="connsiteX3" fmla="*/ 6992937 w 6992937"/>
                <a:gd name="connsiteY3" fmla="*/ 26354 h 874955"/>
                <a:gd name="connsiteX0" fmla="*/ 0 w 6992937"/>
                <a:gd name="connsiteY0" fmla="*/ 0 h 907422"/>
                <a:gd name="connsiteX1" fmla="*/ 2194958 w 6992937"/>
                <a:gd name="connsiteY1" fmla="*/ 696692 h 907422"/>
                <a:gd name="connsiteX2" fmla="*/ 4647257 w 6992937"/>
                <a:gd name="connsiteY2" fmla="*/ 763183 h 907422"/>
                <a:gd name="connsiteX3" fmla="*/ 6992937 w 6992937"/>
                <a:gd name="connsiteY3" fmla="*/ 26354 h 907422"/>
                <a:gd name="connsiteX0" fmla="*/ 0 w 6992937"/>
                <a:gd name="connsiteY0" fmla="*/ 0 h 950093"/>
                <a:gd name="connsiteX1" fmla="*/ 2194958 w 6992937"/>
                <a:gd name="connsiteY1" fmla="*/ 696692 h 950093"/>
                <a:gd name="connsiteX2" fmla="*/ 4647257 w 6992937"/>
                <a:gd name="connsiteY2" fmla="*/ 763183 h 950093"/>
                <a:gd name="connsiteX3" fmla="*/ 6992937 w 6992937"/>
                <a:gd name="connsiteY3" fmla="*/ 26354 h 950093"/>
                <a:gd name="connsiteX0" fmla="*/ 0 w 6992937"/>
                <a:gd name="connsiteY0" fmla="*/ 0 h 809832"/>
                <a:gd name="connsiteX1" fmla="*/ 2194958 w 6992937"/>
                <a:gd name="connsiteY1" fmla="*/ 696692 h 809832"/>
                <a:gd name="connsiteX2" fmla="*/ 4659104 w 6992937"/>
                <a:gd name="connsiteY2" fmla="*/ 729936 h 809832"/>
                <a:gd name="connsiteX3" fmla="*/ 4647257 w 6992937"/>
                <a:gd name="connsiteY3" fmla="*/ 763183 h 809832"/>
                <a:gd name="connsiteX4" fmla="*/ 6992937 w 6992937"/>
                <a:gd name="connsiteY4" fmla="*/ 26354 h 809832"/>
                <a:gd name="connsiteX0" fmla="*/ 0 w 6992937"/>
                <a:gd name="connsiteY0" fmla="*/ 0 h 824799"/>
                <a:gd name="connsiteX1" fmla="*/ 2194958 w 6992937"/>
                <a:gd name="connsiteY1" fmla="*/ 696692 h 824799"/>
                <a:gd name="connsiteX2" fmla="*/ 4647257 w 6992937"/>
                <a:gd name="connsiteY2" fmla="*/ 763183 h 824799"/>
                <a:gd name="connsiteX3" fmla="*/ 6992937 w 6992937"/>
                <a:gd name="connsiteY3" fmla="*/ 26354 h 824799"/>
                <a:gd name="connsiteX0" fmla="*/ 0 w 6992937"/>
                <a:gd name="connsiteY0" fmla="*/ 0 h 790338"/>
                <a:gd name="connsiteX1" fmla="*/ 2194958 w 6992937"/>
                <a:gd name="connsiteY1" fmla="*/ 696692 h 790338"/>
                <a:gd name="connsiteX2" fmla="*/ 4813113 w 6992937"/>
                <a:gd name="connsiteY2" fmla="*/ 710941 h 790338"/>
                <a:gd name="connsiteX3" fmla="*/ 6992937 w 6992937"/>
                <a:gd name="connsiteY3" fmla="*/ 26354 h 790338"/>
                <a:gd name="connsiteX0" fmla="*/ 0 w 6992937"/>
                <a:gd name="connsiteY0" fmla="*/ 0 h 856367"/>
                <a:gd name="connsiteX1" fmla="*/ 2194958 w 6992937"/>
                <a:gd name="connsiteY1" fmla="*/ 696692 h 856367"/>
                <a:gd name="connsiteX2" fmla="*/ 4813113 w 6992937"/>
                <a:gd name="connsiteY2" fmla="*/ 710941 h 856367"/>
                <a:gd name="connsiteX3" fmla="*/ 6992937 w 6992937"/>
                <a:gd name="connsiteY3" fmla="*/ 26354 h 856367"/>
                <a:gd name="connsiteX0" fmla="*/ 0 w 6992937"/>
                <a:gd name="connsiteY0" fmla="*/ 0 h 864605"/>
                <a:gd name="connsiteX1" fmla="*/ 2194958 w 6992937"/>
                <a:gd name="connsiteY1" fmla="*/ 696692 h 864605"/>
                <a:gd name="connsiteX2" fmla="*/ 4813113 w 6992937"/>
                <a:gd name="connsiteY2" fmla="*/ 710941 h 864605"/>
                <a:gd name="connsiteX3" fmla="*/ 6992937 w 6992937"/>
                <a:gd name="connsiteY3" fmla="*/ 26354 h 864605"/>
                <a:gd name="connsiteX0" fmla="*/ 0 w 6992937"/>
                <a:gd name="connsiteY0" fmla="*/ 0 h 879079"/>
                <a:gd name="connsiteX1" fmla="*/ 2194958 w 6992937"/>
                <a:gd name="connsiteY1" fmla="*/ 696692 h 879079"/>
                <a:gd name="connsiteX2" fmla="*/ 4813113 w 6992937"/>
                <a:gd name="connsiteY2" fmla="*/ 710941 h 879079"/>
                <a:gd name="connsiteX3" fmla="*/ 6992937 w 6992937"/>
                <a:gd name="connsiteY3" fmla="*/ 26354 h 879079"/>
                <a:gd name="connsiteX0" fmla="*/ 0 w 6992937"/>
                <a:gd name="connsiteY0" fmla="*/ 0 h 925143"/>
                <a:gd name="connsiteX1" fmla="*/ 2194958 w 6992937"/>
                <a:gd name="connsiteY1" fmla="*/ 696692 h 925143"/>
                <a:gd name="connsiteX2" fmla="*/ 4813113 w 6992937"/>
                <a:gd name="connsiteY2" fmla="*/ 710941 h 925143"/>
                <a:gd name="connsiteX3" fmla="*/ 6992937 w 6992937"/>
                <a:gd name="connsiteY3" fmla="*/ 26354 h 925143"/>
                <a:gd name="connsiteX0" fmla="*/ 0 w 6992937"/>
                <a:gd name="connsiteY0" fmla="*/ 0 h 925143"/>
                <a:gd name="connsiteX1" fmla="*/ 2194958 w 6992937"/>
                <a:gd name="connsiteY1" fmla="*/ 696692 h 925143"/>
                <a:gd name="connsiteX2" fmla="*/ 4813113 w 6992937"/>
                <a:gd name="connsiteY2" fmla="*/ 710941 h 925143"/>
                <a:gd name="connsiteX3" fmla="*/ 6992937 w 6992937"/>
                <a:gd name="connsiteY3" fmla="*/ 26354 h 925143"/>
                <a:gd name="connsiteX0" fmla="*/ 0 w 6992937"/>
                <a:gd name="connsiteY0" fmla="*/ 0 h 925143"/>
                <a:gd name="connsiteX1" fmla="*/ 2194958 w 6992937"/>
                <a:gd name="connsiteY1" fmla="*/ 696692 h 925143"/>
                <a:gd name="connsiteX2" fmla="*/ 4813113 w 6992937"/>
                <a:gd name="connsiteY2" fmla="*/ 710941 h 925143"/>
                <a:gd name="connsiteX3" fmla="*/ 6992937 w 6992937"/>
                <a:gd name="connsiteY3" fmla="*/ 26354 h 925143"/>
                <a:gd name="connsiteX0" fmla="*/ 0 w 6992937"/>
                <a:gd name="connsiteY0" fmla="*/ 0 h 925143"/>
                <a:gd name="connsiteX1" fmla="*/ 2194958 w 6992937"/>
                <a:gd name="connsiteY1" fmla="*/ 696692 h 925143"/>
                <a:gd name="connsiteX2" fmla="*/ 4813113 w 6992937"/>
                <a:gd name="connsiteY2" fmla="*/ 710941 h 925143"/>
                <a:gd name="connsiteX3" fmla="*/ 6992937 w 6992937"/>
                <a:gd name="connsiteY3" fmla="*/ 26354 h 925143"/>
                <a:gd name="connsiteX0" fmla="*/ 0 w 6992937"/>
                <a:gd name="connsiteY0" fmla="*/ 0 h 892776"/>
                <a:gd name="connsiteX1" fmla="*/ 2194958 w 6992937"/>
                <a:gd name="connsiteY1" fmla="*/ 696692 h 892776"/>
                <a:gd name="connsiteX2" fmla="*/ 4848653 w 6992937"/>
                <a:gd name="connsiteY2" fmla="*/ 729939 h 892776"/>
                <a:gd name="connsiteX3" fmla="*/ 6992937 w 6992937"/>
                <a:gd name="connsiteY3" fmla="*/ 26354 h 892776"/>
                <a:gd name="connsiteX0" fmla="*/ 0 w 6992937"/>
                <a:gd name="connsiteY0" fmla="*/ 0 h 906774"/>
                <a:gd name="connsiteX1" fmla="*/ 2194958 w 6992937"/>
                <a:gd name="connsiteY1" fmla="*/ 696692 h 906774"/>
                <a:gd name="connsiteX2" fmla="*/ 4730185 w 6992937"/>
                <a:gd name="connsiteY2" fmla="*/ 748936 h 906774"/>
                <a:gd name="connsiteX3" fmla="*/ 6992937 w 6992937"/>
                <a:gd name="connsiteY3" fmla="*/ 26354 h 906774"/>
                <a:gd name="connsiteX0" fmla="*/ 0 w 6992937"/>
                <a:gd name="connsiteY0" fmla="*/ 0 h 899738"/>
                <a:gd name="connsiteX1" fmla="*/ 2194958 w 6992937"/>
                <a:gd name="connsiteY1" fmla="*/ 696692 h 899738"/>
                <a:gd name="connsiteX2" fmla="*/ 4623563 w 6992937"/>
                <a:gd name="connsiteY2" fmla="*/ 739437 h 899738"/>
                <a:gd name="connsiteX3" fmla="*/ 6992937 w 6992937"/>
                <a:gd name="connsiteY3" fmla="*/ 26354 h 899738"/>
                <a:gd name="connsiteX0" fmla="*/ 0 w 6992937"/>
                <a:gd name="connsiteY0" fmla="*/ 0 h 909848"/>
                <a:gd name="connsiteX1" fmla="*/ 2194958 w 6992937"/>
                <a:gd name="connsiteY1" fmla="*/ 696692 h 909848"/>
                <a:gd name="connsiteX2" fmla="*/ 4623563 w 6992937"/>
                <a:gd name="connsiteY2" fmla="*/ 739437 h 909848"/>
                <a:gd name="connsiteX3" fmla="*/ 6992937 w 6992937"/>
                <a:gd name="connsiteY3" fmla="*/ 26354 h 909848"/>
                <a:gd name="connsiteX0" fmla="*/ 0 w 6992937"/>
                <a:gd name="connsiteY0" fmla="*/ 0 h 917920"/>
                <a:gd name="connsiteX1" fmla="*/ 2194958 w 6992937"/>
                <a:gd name="connsiteY1" fmla="*/ 696692 h 917920"/>
                <a:gd name="connsiteX2" fmla="*/ 4623563 w 6992937"/>
                <a:gd name="connsiteY2" fmla="*/ 739437 h 917920"/>
                <a:gd name="connsiteX3" fmla="*/ 6992937 w 6992937"/>
                <a:gd name="connsiteY3" fmla="*/ 26354 h 917920"/>
                <a:gd name="connsiteX0" fmla="*/ 0 w 6992937"/>
                <a:gd name="connsiteY0" fmla="*/ 0 h 899738"/>
                <a:gd name="connsiteX1" fmla="*/ 2194958 w 6992937"/>
                <a:gd name="connsiteY1" fmla="*/ 696692 h 899738"/>
                <a:gd name="connsiteX2" fmla="*/ 4670950 w 6992937"/>
                <a:gd name="connsiteY2" fmla="*/ 739437 h 899738"/>
                <a:gd name="connsiteX3" fmla="*/ 6992937 w 6992937"/>
                <a:gd name="connsiteY3" fmla="*/ 26354 h 899738"/>
                <a:gd name="connsiteX0" fmla="*/ 0 w 6992937"/>
                <a:gd name="connsiteY0" fmla="*/ 0 h 808334"/>
                <a:gd name="connsiteX1" fmla="*/ 2254193 w 6992937"/>
                <a:gd name="connsiteY1" fmla="*/ 696692 h 808334"/>
                <a:gd name="connsiteX2" fmla="*/ 4670950 w 6992937"/>
                <a:gd name="connsiteY2" fmla="*/ 739437 h 808334"/>
                <a:gd name="connsiteX3" fmla="*/ 6992937 w 6992937"/>
                <a:gd name="connsiteY3" fmla="*/ 26354 h 808334"/>
                <a:gd name="connsiteX0" fmla="*/ 0 w 6992937"/>
                <a:gd name="connsiteY0" fmla="*/ 0 h 841920"/>
                <a:gd name="connsiteX1" fmla="*/ 2254193 w 6992937"/>
                <a:gd name="connsiteY1" fmla="*/ 696692 h 841920"/>
                <a:gd name="connsiteX2" fmla="*/ 4670950 w 6992937"/>
                <a:gd name="connsiteY2" fmla="*/ 739437 h 841920"/>
                <a:gd name="connsiteX3" fmla="*/ 6992937 w 6992937"/>
                <a:gd name="connsiteY3" fmla="*/ 26354 h 841920"/>
                <a:gd name="connsiteX0" fmla="*/ 0 w 6992937"/>
                <a:gd name="connsiteY0" fmla="*/ 0 h 784810"/>
                <a:gd name="connsiteX1" fmla="*/ 2254193 w 6992937"/>
                <a:gd name="connsiteY1" fmla="*/ 696692 h 784810"/>
                <a:gd name="connsiteX2" fmla="*/ 4659104 w 6992937"/>
                <a:gd name="connsiteY2" fmla="*/ 701442 h 784810"/>
                <a:gd name="connsiteX3" fmla="*/ 6992937 w 6992937"/>
                <a:gd name="connsiteY3" fmla="*/ 26354 h 784810"/>
                <a:gd name="connsiteX0" fmla="*/ 0 w 6992937"/>
                <a:gd name="connsiteY0" fmla="*/ 0 h 959384"/>
                <a:gd name="connsiteX1" fmla="*/ 2254193 w 6992937"/>
                <a:gd name="connsiteY1" fmla="*/ 696692 h 959384"/>
                <a:gd name="connsiteX2" fmla="*/ 4659104 w 6992937"/>
                <a:gd name="connsiteY2" fmla="*/ 701442 h 959384"/>
                <a:gd name="connsiteX3" fmla="*/ 6992937 w 6992937"/>
                <a:gd name="connsiteY3" fmla="*/ 26354 h 959384"/>
                <a:gd name="connsiteX0" fmla="*/ 0 w 6992937"/>
                <a:gd name="connsiteY0" fmla="*/ 0 h 1109105"/>
                <a:gd name="connsiteX1" fmla="*/ 2254193 w 6992937"/>
                <a:gd name="connsiteY1" fmla="*/ 696692 h 1109105"/>
                <a:gd name="connsiteX2" fmla="*/ 4659104 w 6992937"/>
                <a:gd name="connsiteY2" fmla="*/ 701442 h 1109105"/>
                <a:gd name="connsiteX3" fmla="*/ 6992937 w 6992937"/>
                <a:gd name="connsiteY3" fmla="*/ 26354 h 1109105"/>
                <a:gd name="connsiteX0" fmla="*/ 0 w 6992937"/>
                <a:gd name="connsiteY0" fmla="*/ 0 h 1118685"/>
                <a:gd name="connsiteX1" fmla="*/ 2254193 w 6992937"/>
                <a:gd name="connsiteY1" fmla="*/ 696692 h 1118685"/>
                <a:gd name="connsiteX2" fmla="*/ 4659104 w 6992937"/>
                <a:gd name="connsiteY2" fmla="*/ 701442 h 1118685"/>
                <a:gd name="connsiteX3" fmla="*/ 6992937 w 6992937"/>
                <a:gd name="connsiteY3" fmla="*/ 26354 h 111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2937" h="1118685">
                  <a:moveTo>
                    <a:pt x="0" y="0"/>
                  </a:moveTo>
                  <a:cubicBezTo>
                    <a:pt x="751398" y="232231"/>
                    <a:pt x="1180426" y="123848"/>
                    <a:pt x="2254193" y="696692"/>
                  </a:cubicBezTo>
                  <a:cubicBezTo>
                    <a:pt x="3327960" y="1269536"/>
                    <a:pt x="3754075" y="1247514"/>
                    <a:pt x="4659104" y="701442"/>
                  </a:cubicBezTo>
                  <a:cubicBezTo>
                    <a:pt x="5564133" y="155370"/>
                    <a:pt x="6185377" y="280557"/>
                    <a:pt x="6992937" y="26354"/>
                  </a:cubicBezTo>
                </a:path>
              </a:pathLst>
            </a:custGeom>
            <a:ln>
              <a:prstDash val="lgDashDot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94814" y="551811"/>
            <a:ext cx="162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Скважина </a:t>
            </a:r>
          </a:p>
          <a:p>
            <a:pPr algn="ctr"/>
            <a:r>
              <a:rPr lang="ru-RU" dirty="0" smtClean="0"/>
              <a:t>откачивающая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089241" y="520224"/>
            <a:ext cx="1679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Скважины </a:t>
            </a:r>
          </a:p>
          <a:p>
            <a:pPr algn="ctr"/>
            <a:r>
              <a:rPr lang="ru-RU" sz="1600" dirty="0" smtClean="0"/>
              <a:t>наблюдательные</a:t>
            </a:r>
            <a:endParaRPr lang="ru-RU" sz="1600" dirty="0"/>
          </a:p>
        </p:txBody>
      </p:sp>
      <p:cxnSp>
        <p:nvCxnSpPr>
          <p:cNvPr id="41" name="Прямая со стрелкой 40"/>
          <p:cNvCxnSpPr>
            <a:endCxn id="35" idx="0"/>
          </p:cNvCxnSpPr>
          <p:nvPr/>
        </p:nvCxnSpPr>
        <p:spPr>
          <a:xfrm flipH="1">
            <a:off x="4842030" y="1043735"/>
            <a:ext cx="540060" cy="284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6" idx="0"/>
          </p:cNvCxnSpPr>
          <p:nvPr/>
        </p:nvCxnSpPr>
        <p:spPr>
          <a:xfrm flipH="1">
            <a:off x="5202070" y="1104999"/>
            <a:ext cx="270030" cy="252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626529" y="1129393"/>
            <a:ext cx="0" cy="239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 46"/>
          <p:cNvSpPr/>
          <p:nvPr/>
        </p:nvSpPr>
        <p:spPr>
          <a:xfrm>
            <a:off x="2792186" y="2862943"/>
            <a:ext cx="1475014" cy="930728"/>
          </a:xfrm>
          <a:custGeom>
            <a:avLst/>
            <a:gdLst>
              <a:gd name="connsiteX0" fmla="*/ 1442357 w 1442357"/>
              <a:gd name="connsiteY0" fmla="*/ 930728 h 930728"/>
              <a:gd name="connsiteX1" fmla="*/ 1442357 w 1442357"/>
              <a:gd name="connsiteY1" fmla="*/ 930728 h 930728"/>
              <a:gd name="connsiteX2" fmla="*/ 1251857 w 1442357"/>
              <a:gd name="connsiteY2" fmla="*/ 930728 h 930728"/>
              <a:gd name="connsiteX3" fmla="*/ 342900 w 1442357"/>
              <a:gd name="connsiteY3" fmla="*/ 0 h 930728"/>
              <a:gd name="connsiteX4" fmla="*/ 0 w 1442357"/>
              <a:gd name="connsiteY4" fmla="*/ 10886 h 930728"/>
              <a:gd name="connsiteX0" fmla="*/ 1475014 w 1475014"/>
              <a:gd name="connsiteY0" fmla="*/ 930728 h 930728"/>
              <a:gd name="connsiteX1" fmla="*/ 1475014 w 1475014"/>
              <a:gd name="connsiteY1" fmla="*/ 930728 h 930728"/>
              <a:gd name="connsiteX2" fmla="*/ 1284514 w 1475014"/>
              <a:gd name="connsiteY2" fmla="*/ 930728 h 930728"/>
              <a:gd name="connsiteX3" fmla="*/ 375557 w 1475014"/>
              <a:gd name="connsiteY3" fmla="*/ 0 h 930728"/>
              <a:gd name="connsiteX4" fmla="*/ 0 w 1475014"/>
              <a:gd name="connsiteY4" fmla="*/ 0 h 9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014" h="930728">
                <a:moveTo>
                  <a:pt x="1475014" y="930728"/>
                </a:moveTo>
                <a:lnTo>
                  <a:pt x="1475014" y="930728"/>
                </a:lnTo>
                <a:lnTo>
                  <a:pt x="1284514" y="930728"/>
                </a:lnTo>
                <a:lnTo>
                  <a:pt x="375557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792186" y="24941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ru-RU" baseline="-25000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914400" y="6210301"/>
            <a:ext cx="6467475" cy="452436"/>
            <a:chOff x="914400" y="6210301"/>
            <a:chExt cx="6467475" cy="452436"/>
          </a:xfrm>
        </p:grpSpPr>
        <p:sp>
          <p:nvSpPr>
            <p:cNvPr id="49" name="Полилиния 48"/>
            <p:cNvSpPr/>
            <p:nvPr/>
          </p:nvSpPr>
          <p:spPr>
            <a:xfrm>
              <a:off x="914400" y="6210301"/>
              <a:ext cx="6467475" cy="228600"/>
            </a:xfrm>
            <a:custGeom>
              <a:avLst/>
              <a:gdLst>
                <a:gd name="connsiteX0" fmla="*/ 0 w 6467475"/>
                <a:gd name="connsiteY0" fmla="*/ 219075 h 219075"/>
                <a:gd name="connsiteX1" fmla="*/ 0 w 6467475"/>
                <a:gd name="connsiteY1" fmla="*/ 219075 h 219075"/>
                <a:gd name="connsiteX2" fmla="*/ 6467475 w 6467475"/>
                <a:gd name="connsiteY2" fmla="*/ 0 h 219075"/>
                <a:gd name="connsiteX0" fmla="*/ 0 w 6467475"/>
                <a:gd name="connsiteY0" fmla="*/ 219075 h 228600"/>
                <a:gd name="connsiteX1" fmla="*/ 0 w 6467475"/>
                <a:gd name="connsiteY1" fmla="*/ 228600 h 228600"/>
                <a:gd name="connsiteX2" fmla="*/ 6467475 w 6467475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7475" h="228600">
                  <a:moveTo>
                    <a:pt x="0" y="219075"/>
                  </a:moveTo>
                  <a:lnTo>
                    <a:pt x="0" y="228600"/>
                  </a:lnTo>
                  <a:lnTo>
                    <a:pt x="646747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2190750" y="6400800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2428875" y="6385151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2706461" y="6385150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920990" y="6412366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1629175" y="6412366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2954343" y="6370862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3151807" y="6353173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358243" y="6353173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626895" y="6334125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3831771" y="6329363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4124764" y="6321196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4501268" y="6308055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4797025" y="6302829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4992419" y="6282786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5233891" y="6298065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1457725" y="6412365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1196625" y="6434137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971600" y="6443662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5521390" y="6275613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5787135" y="6264728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6093364" y="6244315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372200" y="6244315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6597225" y="6226628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6867255" y="6226628"/>
              <a:ext cx="171450" cy="219075"/>
            </a:xfrm>
            <a:custGeom>
              <a:avLst/>
              <a:gdLst>
                <a:gd name="connsiteX0" fmla="*/ 0 w 171450"/>
                <a:gd name="connsiteY0" fmla="*/ 0 h 219075"/>
                <a:gd name="connsiteX1" fmla="*/ 171450 w 1714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219075">
                  <a:moveTo>
                    <a:pt x="0" y="0"/>
                  </a:moveTo>
                  <a:lnTo>
                    <a:pt x="171450" y="2190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56028" y="99732"/>
            <a:ext cx="838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Схема проведения откачки из совершенной скважины</a:t>
            </a:r>
            <a:endParaRPr lang="ru-RU" sz="2400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5607115" y="5004175"/>
            <a:ext cx="3262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ru-RU" dirty="0" smtClean="0"/>
              <a:t> – радиус скважины , фильтра</a:t>
            </a:r>
            <a:endParaRPr lang="en-US" dirty="0"/>
          </a:p>
          <a:p>
            <a:r>
              <a:rPr lang="en-US" dirty="0" smtClean="0"/>
              <a:t>R – </a:t>
            </a:r>
            <a:r>
              <a:rPr lang="ru-RU" dirty="0" smtClean="0"/>
              <a:t>радиус влияния откачки</a:t>
            </a:r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2274008" y="2123855"/>
            <a:ext cx="1900804" cy="7618"/>
          </a:xfrm>
          <a:custGeom>
            <a:avLst/>
            <a:gdLst>
              <a:gd name="connsiteX0" fmla="*/ 0 w 1709057"/>
              <a:gd name="connsiteY0" fmla="*/ 0 h 5443"/>
              <a:gd name="connsiteX1" fmla="*/ 1709057 w 1709057"/>
              <a:gd name="connsiteY1" fmla="*/ 5443 h 5443"/>
              <a:gd name="connsiteX0" fmla="*/ 0 w 9984"/>
              <a:gd name="connsiteY0" fmla="*/ 0 h 6429"/>
              <a:gd name="connsiteX1" fmla="*/ 9984 w 9984"/>
              <a:gd name="connsiteY1" fmla="*/ 6429 h 6429"/>
              <a:gd name="connsiteX0" fmla="*/ 0 w 8912"/>
              <a:gd name="connsiteY0" fmla="*/ 1111 h 1111"/>
              <a:gd name="connsiteX1" fmla="*/ 8912 w 8912"/>
              <a:gd name="connsiteY1" fmla="*/ 0 h 1111"/>
              <a:gd name="connsiteX0" fmla="*/ 0 w 11553"/>
              <a:gd name="connsiteY0" fmla="*/ 0 h 6666"/>
              <a:gd name="connsiteX1" fmla="*/ 11553 w 11553"/>
              <a:gd name="connsiteY1" fmla="*/ 6666 h 6666"/>
              <a:gd name="connsiteX0" fmla="*/ 0 w 10000"/>
              <a:gd name="connsiteY0" fmla="*/ 0 h 35002"/>
              <a:gd name="connsiteX1" fmla="*/ 10000 w 10000"/>
              <a:gd name="connsiteY1" fmla="*/ 35002 h 35002"/>
              <a:gd name="connsiteX0" fmla="*/ 0 w 10000"/>
              <a:gd name="connsiteY0" fmla="*/ 0 h 35002"/>
              <a:gd name="connsiteX1" fmla="*/ 5274 w 10000"/>
              <a:gd name="connsiteY1" fmla="*/ 34993 h 35002"/>
              <a:gd name="connsiteX2" fmla="*/ 10000 w 10000"/>
              <a:gd name="connsiteY2" fmla="*/ 35002 h 35002"/>
              <a:gd name="connsiteX0" fmla="*/ 0 w 10000"/>
              <a:gd name="connsiteY0" fmla="*/ 0 h 35002"/>
              <a:gd name="connsiteX1" fmla="*/ 5274 w 10000"/>
              <a:gd name="connsiteY1" fmla="*/ 34993 h 35002"/>
              <a:gd name="connsiteX2" fmla="*/ 5274 w 10000"/>
              <a:gd name="connsiteY2" fmla="*/ 34993 h 35002"/>
              <a:gd name="connsiteX3" fmla="*/ 10000 w 10000"/>
              <a:gd name="connsiteY3" fmla="*/ 35002 h 35002"/>
              <a:gd name="connsiteX0" fmla="*/ 0 w 5274"/>
              <a:gd name="connsiteY0" fmla="*/ 0 h 34993"/>
              <a:gd name="connsiteX1" fmla="*/ 5274 w 5274"/>
              <a:gd name="connsiteY1" fmla="*/ 34993 h 34993"/>
              <a:gd name="connsiteX2" fmla="*/ 5274 w 5274"/>
              <a:gd name="connsiteY2" fmla="*/ 34993 h 3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4" h="34993">
                <a:moveTo>
                  <a:pt x="0" y="0"/>
                </a:moveTo>
                <a:lnTo>
                  <a:pt x="5274" y="34993"/>
                </a:lnTo>
                <a:lnTo>
                  <a:pt x="5274" y="34993"/>
                </a:lnTo>
              </a:path>
            </a:pathLst>
          </a:custGeom>
          <a:ln>
            <a:prstDash val="solid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2266949" y="1838326"/>
            <a:ext cx="28575" cy="4572034"/>
          </a:xfrm>
          <a:custGeom>
            <a:avLst/>
            <a:gdLst>
              <a:gd name="connsiteX0" fmla="*/ 9525 w 57150"/>
              <a:gd name="connsiteY0" fmla="*/ 1419225 h 1419225"/>
              <a:gd name="connsiteX1" fmla="*/ 9525 w 57150"/>
              <a:gd name="connsiteY1" fmla="*/ 1419225 h 1419225"/>
              <a:gd name="connsiteX2" fmla="*/ 28575 w 57150"/>
              <a:gd name="connsiteY2" fmla="*/ 1266825 h 1419225"/>
              <a:gd name="connsiteX3" fmla="*/ 57150 w 57150"/>
              <a:gd name="connsiteY3" fmla="*/ 1152525 h 1419225"/>
              <a:gd name="connsiteX4" fmla="*/ 0 w 57150"/>
              <a:gd name="connsiteY4" fmla="*/ 0 h 1419225"/>
              <a:gd name="connsiteX5" fmla="*/ 0 w 57150"/>
              <a:gd name="connsiteY5" fmla="*/ 0 h 1419225"/>
              <a:gd name="connsiteX0" fmla="*/ 9525 w 28697"/>
              <a:gd name="connsiteY0" fmla="*/ 1419225 h 1419225"/>
              <a:gd name="connsiteX1" fmla="*/ 9525 w 28697"/>
              <a:gd name="connsiteY1" fmla="*/ 1419225 h 1419225"/>
              <a:gd name="connsiteX2" fmla="*/ 28575 w 28697"/>
              <a:gd name="connsiteY2" fmla="*/ 1266825 h 1419225"/>
              <a:gd name="connsiteX3" fmla="*/ 0 w 28697"/>
              <a:gd name="connsiteY3" fmla="*/ 0 h 1419225"/>
              <a:gd name="connsiteX4" fmla="*/ 0 w 28697"/>
              <a:gd name="connsiteY4" fmla="*/ 0 h 1419225"/>
              <a:gd name="connsiteX0" fmla="*/ 9525 w 9525"/>
              <a:gd name="connsiteY0" fmla="*/ 1419225 h 1419225"/>
              <a:gd name="connsiteX1" fmla="*/ 9525 w 9525"/>
              <a:gd name="connsiteY1" fmla="*/ 1419225 h 1419225"/>
              <a:gd name="connsiteX2" fmla="*/ 0 w 9525"/>
              <a:gd name="connsiteY2" fmla="*/ 0 h 1419225"/>
              <a:gd name="connsiteX3" fmla="*/ 0 w 9525"/>
              <a:gd name="connsiteY3" fmla="*/ 0 h 1419225"/>
              <a:gd name="connsiteX0" fmla="*/ 10000 w 490000"/>
              <a:gd name="connsiteY0" fmla="*/ 10000 h 30738"/>
              <a:gd name="connsiteX1" fmla="*/ 490000 w 490000"/>
              <a:gd name="connsiteY1" fmla="*/ 30738 h 30738"/>
              <a:gd name="connsiteX2" fmla="*/ 0 w 490000"/>
              <a:gd name="connsiteY2" fmla="*/ 0 h 30738"/>
              <a:gd name="connsiteX3" fmla="*/ 0 w 490000"/>
              <a:gd name="connsiteY3" fmla="*/ 0 h 30738"/>
              <a:gd name="connsiteX0" fmla="*/ 490000 w 490000"/>
              <a:gd name="connsiteY0" fmla="*/ 30738 h 30738"/>
              <a:gd name="connsiteX1" fmla="*/ 0 w 490000"/>
              <a:gd name="connsiteY1" fmla="*/ 0 h 30738"/>
              <a:gd name="connsiteX2" fmla="*/ 0 w 490000"/>
              <a:gd name="connsiteY2" fmla="*/ 0 h 30738"/>
              <a:gd name="connsiteX0" fmla="*/ 90000 w 90000"/>
              <a:gd name="connsiteY0" fmla="*/ 32215 h 32215"/>
              <a:gd name="connsiteX1" fmla="*/ 0 w 90000"/>
              <a:gd name="connsiteY1" fmla="*/ 0 h 32215"/>
              <a:gd name="connsiteX2" fmla="*/ 0 w 90000"/>
              <a:gd name="connsiteY2" fmla="*/ 0 h 32215"/>
              <a:gd name="connsiteX0" fmla="*/ 30000 w 30000"/>
              <a:gd name="connsiteY0" fmla="*/ 32215 h 32215"/>
              <a:gd name="connsiteX1" fmla="*/ 0 w 30000"/>
              <a:gd name="connsiteY1" fmla="*/ 0 h 32215"/>
              <a:gd name="connsiteX2" fmla="*/ 0 w 30000"/>
              <a:gd name="connsiteY2" fmla="*/ 0 h 3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0" h="32215">
                <a:moveTo>
                  <a:pt x="30000" y="32215"/>
                </a:moveTo>
                <a:cubicBezTo>
                  <a:pt x="28334" y="30548"/>
                  <a:pt x="5000" y="5369"/>
                  <a:pt x="0" y="0"/>
                </a:cubicBezTo>
                <a:lnTo>
                  <a:pt x="0" y="0"/>
                </a:ln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768675" y="781833"/>
            <a:ext cx="230382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2. Опытные </a:t>
            </a:r>
            <a:r>
              <a:rPr lang="ru-RU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гидрогео</a:t>
            </a:r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-логические </a:t>
            </a:r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работы в скважинах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6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47063" y="1493785"/>
            <a:ext cx="3823274" cy="4741712"/>
            <a:chOff x="1319974" y="702437"/>
            <a:chExt cx="3823274" cy="4741712"/>
          </a:xfrm>
        </p:grpSpPr>
        <p:pic>
          <p:nvPicPr>
            <p:cNvPr id="1035" name="Picture 11" descr="http://data.1000gost.ru/catalog/Data1/5/5486/x13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974" y="728700"/>
              <a:ext cx="1676849" cy="1449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http://data.1000gost.ru/catalog/Data1/5/5486/x144.gif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909" y="2178181"/>
              <a:ext cx="1485165" cy="85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7" name="Picture 13" descr="http://data.1000gost.ru/catalog/Data1/5/5486/x14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869" y="702437"/>
              <a:ext cx="1741379" cy="1475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http://data.1000gost.ru/catalog/Data1/5/5486/x14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192" y="2253986"/>
              <a:ext cx="1356732" cy="79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http://data.1000gost.ru/catalog/Data1/5/5486/x14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780" y="3174188"/>
              <a:ext cx="1421949" cy="15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http://data.1000gost.ru/catalog/Data1/5/5486/x148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711" y="4724069"/>
              <a:ext cx="1451772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31541" y="188884"/>
            <a:ext cx="743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Коэффициент фильтрации и иные коэффициенты рассчитываются по формулам Руководства П-717-80 – некоторые примеры приведены на рисунках…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2112386"/>
            <a:ext cx="3915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РУКОВОДСТВО</a:t>
            </a:r>
            <a:br>
              <a:rPr lang="ru-RU" b="1" dirty="0"/>
            </a:br>
            <a:r>
              <a:rPr lang="ru-RU" b="1" dirty="0"/>
              <a:t>ПО ОПРЕДЕЛЕНИЮ КОЭФФИЦИЕНТА ФИЛЬТРАЦИИ</a:t>
            </a:r>
            <a:br>
              <a:rPr lang="ru-RU" b="1" dirty="0"/>
            </a:br>
            <a:r>
              <a:rPr lang="ru-RU" b="1" dirty="0"/>
              <a:t>ВОДОНОСНЫХ ПОРОД МЕТОДОМ ОПЫТНОЙ ОТКАЧКИ</a:t>
            </a:r>
            <a:endParaRPr lang="ru-RU" dirty="0"/>
          </a:p>
          <a:p>
            <a:r>
              <a:rPr lang="ru-RU" b="1" u="sng" dirty="0"/>
              <a:t>П-717-80</a:t>
            </a:r>
            <a:br>
              <a:rPr lang="ru-RU" b="1" u="sng" dirty="0"/>
            </a:br>
            <a:r>
              <a:rPr lang="ru-RU" b="1" dirty="0" err="1"/>
              <a:t>Гидропроект</a:t>
            </a:r>
            <a:endParaRPr lang="ru-RU" dirty="0"/>
          </a:p>
          <a:p>
            <a:r>
              <a:rPr lang="ru-RU" b="1" dirty="0"/>
              <a:t>Москва </a:t>
            </a:r>
            <a:r>
              <a:rPr lang="ru-RU" b="1" dirty="0" err="1"/>
              <a:t>Энергоиздат</a:t>
            </a:r>
            <a:r>
              <a:rPr lang="ru-RU" b="1" dirty="0"/>
              <a:t> 1981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9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 36"/>
          <p:cNvSpPr/>
          <p:nvPr/>
        </p:nvSpPr>
        <p:spPr>
          <a:xfrm>
            <a:off x="5798510" y="4013200"/>
            <a:ext cx="2761290" cy="496770"/>
          </a:xfrm>
          <a:custGeom>
            <a:avLst/>
            <a:gdLst>
              <a:gd name="connsiteX0" fmla="*/ 2475540 w 2779963"/>
              <a:gd name="connsiteY0" fmla="*/ 19050 h 496770"/>
              <a:gd name="connsiteX1" fmla="*/ 2761290 w 2779963"/>
              <a:gd name="connsiteY1" fmla="*/ 203200 h 496770"/>
              <a:gd name="connsiteX2" fmla="*/ 2005640 w 2779963"/>
              <a:gd name="connsiteY2" fmla="*/ 488950 h 496770"/>
              <a:gd name="connsiteX3" fmla="*/ 30790 w 2779963"/>
              <a:gd name="connsiteY3" fmla="*/ 400050 h 496770"/>
              <a:gd name="connsiteX4" fmla="*/ 913440 w 2779963"/>
              <a:gd name="connsiteY4" fmla="*/ 228600 h 496770"/>
              <a:gd name="connsiteX5" fmla="*/ 2412040 w 2779963"/>
              <a:gd name="connsiteY5" fmla="*/ 0 h 496770"/>
              <a:gd name="connsiteX0" fmla="*/ 2761290 w 2761290"/>
              <a:gd name="connsiteY0" fmla="*/ 203200 h 496770"/>
              <a:gd name="connsiteX1" fmla="*/ 2005640 w 2761290"/>
              <a:gd name="connsiteY1" fmla="*/ 488950 h 496770"/>
              <a:gd name="connsiteX2" fmla="*/ 30790 w 2761290"/>
              <a:gd name="connsiteY2" fmla="*/ 400050 h 496770"/>
              <a:gd name="connsiteX3" fmla="*/ 913440 w 2761290"/>
              <a:gd name="connsiteY3" fmla="*/ 228600 h 496770"/>
              <a:gd name="connsiteX4" fmla="*/ 2412040 w 2761290"/>
              <a:gd name="connsiteY4" fmla="*/ 0 h 4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290" h="496770">
                <a:moveTo>
                  <a:pt x="2761290" y="203200"/>
                </a:moveTo>
                <a:cubicBezTo>
                  <a:pt x="2682973" y="281517"/>
                  <a:pt x="2460723" y="456142"/>
                  <a:pt x="2005640" y="488950"/>
                </a:cubicBezTo>
                <a:cubicBezTo>
                  <a:pt x="1550557" y="521758"/>
                  <a:pt x="212823" y="443442"/>
                  <a:pt x="30790" y="400050"/>
                </a:cubicBezTo>
                <a:cubicBezTo>
                  <a:pt x="-151243" y="356658"/>
                  <a:pt x="516565" y="295275"/>
                  <a:pt x="913440" y="228600"/>
                </a:cubicBezTo>
                <a:cubicBezTo>
                  <a:pt x="1310315" y="161925"/>
                  <a:pt x="1861177" y="80962"/>
                  <a:pt x="241204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РТ</a:t>
            </a:r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5083666" y="4466896"/>
            <a:ext cx="480970" cy="202085"/>
          </a:xfrm>
          <a:custGeom>
            <a:avLst/>
            <a:gdLst>
              <a:gd name="connsiteX0" fmla="*/ 0 w 401782"/>
              <a:gd name="connsiteY0" fmla="*/ 27710 h 187037"/>
              <a:gd name="connsiteX1" fmla="*/ 401782 w 401782"/>
              <a:gd name="connsiteY1" fmla="*/ 0 h 187037"/>
              <a:gd name="connsiteX2" fmla="*/ 332509 w 401782"/>
              <a:gd name="connsiteY2" fmla="*/ 117764 h 187037"/>
              <a:gd name="connsiteX3" fmla="*/ 200891 w 401782"/>
              <a:gd name="connsiteY3" fmla="*/ 187037 h 187037"/>
              <a:gd name="connsiteX4" fmla="*/ 41564 w 401782"/>
              <a:gd name="connsiteY4" fmla="*/ 138546 h 187037"/>
              <a:gd name="connsiteX5" fmla="*/ 0 w 401782"/>
              <a:gd name="connsiteY5" fmla="*/ 27710 h 187037"/>
              <a:gd name="connsiteX0" fmla="*/ 0 w 437641"/>
              <a:gd name="connsiteY0" fmla="*/ 27710 h 187037"/>
              <a:gd name="connsiteX1" fmla="*/ 437641 w 437641"/>
              <a:gd name="connsiteY1" fmla="*/ 0 h 187037"/>
              <a:gd name="connsiteX2" fmla="*/ 368368 w 437641"/>
              <a:gd name="connsiteY2" fmla="*/ 117764 h 187037"/>
              <a:gd name="connsiteX3" fmla="*/ 236750 w 437641"/>
              <a:gd name="connsiteY3" fmla="*/ 187037 h 187037"/>
              <a:gd name="connsiteX4" fmla="*/ 77423 w 437641"/>
              <a:gd name="connsiteY4" fmla="*/ 138546 h 187037"/>
              <a:gd name="connsiteX5" fmla="*/ 0 w 437641"/>
              <a:gd name="connsiteY5" fmla="*/ 27710 h 187037"/>
              <a:gd name="connsiteX0" fmla="*/ 0 w 446605"/>
              <a:gd name="connsiteY0" fmla="*/ 41157 h 200484"/>
              <a:gd name="connsiteX1" fmla="*/ 446605 w 446605"/>
              <a:gd name="connsiteY1" fmla="*/ 0 h 200484"/>
              <a:gd name="connsiteX2" fmla="*/ 368368 w 446605"/>
              <a:gd name="connsiteY2" fmla="*/ 131211 h 200484"/>
              <a:gd name="connsiteX3" fmla="*/ 236750 w 446605"/>
              <a:gd name="connsiteY3" fmla="*/ 200484 h 200484"/>
              <a:gd name="connsiteX4" fmla="*/ 77423 w 446605"/>
              <a:gd name="connsiteY4" fmla="*/ 151993 h 200484"/>
              <a:gd name="connsiteX5" fmla="*/ 0 w 446605"/>
              <a:gd name="connsiteY5" fmla="*/ 41157 h 200484"/>
              <a:gd name="connsiteX0" fmla="*/ 0 w 455570"/>
              <a:gd name="connsiteY0" fmla="*/ 23228 h 200484"/>
              <a:gd name="connsiteX1" fmla="*/ 455570 w 455570"/>
              <a:gd name="connsiteY1" fmla="*/ 0 h 200484"/>
              <a:gd name="connsiteX2" fmla="*/ 377333 w 455570"/>
              <a:gd name="connsiteY2" fmla="*/ 131211 h 200484"/>
              <a:gd name="connsiteX3" fmla="*/ 245715 w 455570"/>
              <a:gd name="connsiteY3" fmla="*/ 200484 h 200484"/>
              <a:gd name="connsiteX4" fmla="*/ 86388 w 455570"/>
              <a:gd name="connsiteY4" fmla="*/ 151993 h 200484"/>
              <a:gd name="connsiteX5" fmla="*/ 0 w 455570"/>
              <a:gd name="connsiteY5" fmla="*/ 23228 h 200484"/>
              <a:gd name="connsiteX0" fmla="*/ 0 w 461920"/>
              <a:gd name="connsiteY0" fmla="*/ 48628 h 225884"/>
              <a:gd name="connsiteX1" fmla="*/ 461920 w 461920"/>
              <a:gd name="connsiteY1" fmla="*/ 0 h 225884"/>
              <a:gd name="connsiteX2" fmla="*/ 377333 w 461920"/>
              <a:gd name="connsiteY2" fmla="*/ 156611 h 225884"/>
              <a:gd name="connsiteX3" fmla="*/ 245715 w 461920"/>
              <a:gd name="connsiteY3" fmla="*/ 225884 h 225884"/>
              <a:gd name="connsiteX4" fmla="*/ 86388 w 461920"/>
              <a:gd name="connsiteY4" fmla="*/ 177393 h 225884"/>
              <a:gd name="connsiteX5" fmla="*/ 0 w 461920"/>
              <a:gd name="connsiteY5" fmla="*/ 48628 h 225884"/>
              <a:gd name="connsiteX0" fmla="*/ 0 w 487320"/>
              <a:gd name="connsiteY0" fmla="*/ 42278 h 225884"/>
              <a:gd name="connsiteX1" fmla="*/ 487320 w 487320"/>
              <a:gd name="connsiteY1" fmla="*/ 0 h 225884"/>
              <a:gd name="connsiteX2" fmla="*/ 402733 w 487320"/>
              <a:gd name="connsiteY2" fmla="*/ 156611 h 225884"/>
              <a:gd name="connsiteX3" fmla="*/ 271115 w 487320"/>
              <a:gd name="connsiteY3" fmla="*/ 225884 h 225884"/>
              <a:gd name="connsiteX4" fmla="*/ 111788 w 487320"/>
              <a:gd name="connsiteY4" fmla="*/ 177393 h 225884"/>
              <a:gd name="connsiteX5" fmla="*/ 0 w 487320"/>
              <a:gd name="connsiteY5" fmla="*/ 42278 h 225884"/>
              <a:gd name="connsiteX0" fmla="*/ 0 w 480970"/>
              <a:gd name="connsiteY0" fmla="*/ 16878 h 200484"/>
              <a:gd name="connsiteX1" fmla="*/ 480970 w 480970"/>
              <a:gd name="connsiteY1" fmla="*/ 0 h 200484"/>
              <a:gd name="connsiteX2" fmla="*/ 402733 w 480970"/>
              <a:gd name="connsiteY2" fmla="*/ 131211 h 200484"/>
              <a:gd name="connsiteX3" fmla="*/ 271115 w 480970"/>
              <a:gd name="connsiteY3" fmla="*/ 200484 h 200484"/>
              <a:gd name="connsiteX4" fmla="*/ 111788 w 480970"/>
              <a:gd name="connsiteY4" fmla="*/ 151993 h 200484"/>
              <a:gd name="connsiteX5" fmla="*/ 0 w 480970"/>
              <a:gd name="connsiteY5" fmla="*/ 16878 h 200484"/>
              <a:gd name="connsiteX0" fmla="*/ 0 w 480970"/>
              <a:gd name="connsiteY0" fmla="*/ 18479 h 202085"/>
              <a:gd name="connsiteX1" fmla="*/ 480970 w 480970"/>
              <a:gd name="connsiteY1" fmla="*/ 1601 h 202085"/>
              <a:gd name="connsiteX2" fmla="*/ 402733 w 480970"/>
              <a:gd name="connsiteY2" fmla="*/ 132812 h 202085"/>
              <a:gd name="connsiteX3" fmla="*/ 271115 w 480970"/>
              <a:gd name="connsiteY3" fmla="*/ 202085 h 202085"/>
              <a:gd name="connsiteX4" fmla="*/ 111788 w 480970"/>
              <a:gd name="connsiteY4" fmla="*/ 153594 h 202085"/>
              <a:gd name="connsiteX5" fmla="*/ 0 w 480970"/>
              <a:gd name="connsiteY5" fmla="*/ 18479 h 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0" h="202085">
                <a:moveTo>
                  <a:pt x="0" y="18479"/>
                </a:moveTo>
                <a:cubicBezTo>
                  <a:pt x="160323" y="12853"/>
                  <a:pt x="276197" y="-5473"/>
                  <a:pt x="480970" y="1601"/>
                </a:cubicBezTo>
                <a:lnTo>
                  <a:pt x="402733" y="132812"/>
                </a:lnTo>
                <a:lnTo>
                  <a:pt x="271115" y="202085"/>
                </a:lnTo>
                <a:lnTo>
                  <a:pt x="111788" y="153594"/>
                </a:lnTo>
                <a:lnTo>
                  <a:pt x="0" y="184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81790" y="2884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3. </a:t>
            </a:r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Режимные </a:t>
            </a:r>
            <a:r>
              <a:rPr lang="ru-RU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наблюдения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550" y="818710"/>
            <a:ext cx="805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организуются по гидрогеологическим наблюдательным скважинам, рассоложенных по линии разреза. Часто линия разреза продолжает гидрологический створ. Наблюдения проводятся с частотой  2- 4 раза в месяц, круглый год.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76714" y="2213866"/>
            <a:ext cx="4429125" cy="4250747"/>
          </a:xfrm>
          <a:custGeom>
            <a:avLst/>
            <a:gdLst>
              <a:gd name="connsiteX0" fmla="*/ 1133475 w 3848100"/>
              <a:gd name="connsiteY0" fmla="*/ 990600 h 4162425"/>
              <a:gd name="connsiteX1" fmla="*/ 0 w 3848100"/>
              <a:gd name="connsiteY1" fmla="*/ 2562225 h 4162425"/>
              <a:gd name="connsiteX2" fmla="*/ 257175 w 3848100"/>
              <a:gd name="connsiteY2" fmla="*/ 4029075 h 4162425"/>
              <a:gd name="connsiteX3" fmla="*/ 2762250 w 3848100"/>
              <a:gd name="connsiteY3" fmla="*/ 4162425 h 4162425"/>
              <a:gd name="connsiteX4" fmla="*/ 3848100 w 3848100"/>
              <a:gd name="connsiteY4" fmla="*/ 0 h 4162425"/>
              <a:gd name="connsiteX5" fmla="*/ 1552575 w 3848100"/>
              <a:gd name="connsiteY5" fmla="*/ 38100 h 4162425"/>
              <a:gd name="connsiteX6" fmla="*/ 1133475 w 3848100"/>
              <a:gd name="connsiteY6" fmla="*/ 990600 h 4162425"/>
              <a:gd name="connsiteX0" fmla="*/ 876300 w 3590925"/>
              <a:gd name="connsiteY0" fmla="*/ 990600 h 4162425"/>
              <a:gd name="connsiteX1" fmla="*/ 0 w 3590925"/>
              <a:gd name="connsiteY1" fmla="*/ 4029075 h 4162425"/>
              <a:gd name="connsiteX2" fmla="*/ 2505075 w 3590925"/>
              <a:gd name="connsiteY2" fmla="*/ 4162425 h 4162425"/>
              <a:gd name="connsiteX3" fmla="*/ 3590925 w 3590925"/>
              <a:gd name="connsiteY3" fmla="*/ 0 h 4162425"/>
              <a:gd name="connsiteX4" fmla="*/ 1295400 w 3590925"/>
              <a:gd name="connsiteY4" fmla="*/ 38100 h 4162425"/>
              <a:gd name="connsiteX5" fmla="*/ 876300 w 3590925"/>
              <a:gd name="connsiteY5" fmla="*/ 990600 h 4162425"/>
              <a:gd name="connsiteX0" fmla="*/ 1295400 w 3590925"/>
              <a:gd name="connsiteY0" fmla="*/ 38100 h 4162425"/>
              <a:gd name="connsiteX1" fmla="*/ 0 w 3590925"/>
              <a:gd name="connsiteY1" fmla="*/ 4029075 h 4162425"/>
              <a:gd name="connsiteX2" fmla="*/ 2505075 w 3590925"/>
              <a:gd name="connsiteY2" fmla="*/ 4162425 h 4162425"/>
              <a:gd name="connsiteX3" fmla="*/ 3590925 w 3590925"/>
              <a:gd name="connsiteY3" fmla="*/ 0 h 4162425"/>
              <a:gd name="connsiteX4" fmla="*/ 1295400 w 3590925"/>
              <a:gd name="connsiteY4" fmla="*/ 38100 h 4162425"/>
              <a:gd name="connsiteX0" fmla="*/ 2237509 w 4533034"/>
              <a:gd name="connsiteY0" fmla="*/ 38100 h 4195329"/>
              <a:gd name="connsiteX1" fmla="*/ 0 w 4533034"/>
              <a:gd name="connsiteY1" fmla="*/ 4195329 h 4195329"/>
              <a:gd name="connsiteX2" fmla="*/ 3447184 w 4533034"/>
              <a:gd name="connsiteY2" fmla="*/ 4162425 h 4195329"/>
              <a:gd name="connsiteX3" fmla="*/ 4533034 w 4533034"/>
              <a:gd name="connsiteY3" fmla="*/ 0 h 4195329"/>
              <a:gd name="connsiteX4" fmla="*/ 2237509 w 4533034"/>
              <a:gd name="connsiteY4" fmla="*/ 38100 h 4195329"/>
              <a:gd name="connsiteX0" fmla="*/ 817418 w 4533034"/>
              <a:gd name="connsiteY0" fmla="*/ 24245 h 4195329"/>
              <a:gd name="connsiteX1" fmla="*/ 0 w 4533034"/>
              <a:gd name="connsiteY1" fmla="*/ 4195329 h 4195329"/>
              <a:gd name="connsiteX2" fmla="*/ 3447184 w 4533034"/>
              <a:gd name="connsiteY2" fmla="*/ 4162425 h 4195329"/>
              <a:gd name="connsiteX3" fmla="*/ 4533034 w 4533034"/>
              <a:gd name="connsiteY3" fmla="*/ 0 h 4195329"/>
              <a:gd name="connsiteX4" fmla="*/ 817418 w 4533034"/>
              <a:gd name="connsiteY4" fmla="*/ 24245 h 4195329"/>
              <a:gd name="connsiteX0" fmla="*/ 831273 w 4546889"/>
              <a:gd name="connsiteY0" fmla="*/ 24245 h 4223038"/>
              <a:gd name="connsiteX1" fmla="*/ 0 w 4546889"/>
              <a:gd name="connsiteY1" fmla="*/ 4223038 h 4223038"/>
              <a:gd name="connsiteX2" fmla="*/ 3461039 w 4546889"/>
              <a:gd name="connsiteY2" fmla="*/ 4162425 h 4223038"/>
              <a:gd name="connsiteX3" fmla="*/ 4546889 w 4546889"/>
              <a:gd name="connsiteY3" fmla="*/ 0 h 4223038"/>
              <a:gd name="connsiteX4" fmla="*/ 831273 w 4546889"/>
              <a:gd name="connsiteY4" fmla="*/ 24245 h 4223038"/>
              <a:gd name="connsiteX0" fmla="*/ 713509 w 4429125"/>
              <a:gd name="connsiteY0" fmla="*/ 24245 h 4250747"/>
              <a:gd name="connsiteX1" fmla="*/ 0 w 4429125"/>
              <a:gd name="connsiteY1" fmla="*/ 4250747 h 4250747"/>
              <a:gd name="connsiteX2" fmla="*/ 3343275 w 4429125"/>
              <a:gd name="connsiteY2" fmla="*/ 4162425 h 4250747"/>
              <a:gd name="connsiteX3" fmla="*/ 4429125 w 4429125"/>
              <a:gd name="connsiteY3" fmla="*/ 0 h 4250747"/>
              <a:gd name="connsiteX4" fmla="*/ 713509 w 4429125"/>
              <a:gd name="connsiteY4" fmla="*/ 24245 h 425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25" h="4250747">
                <a:moveTo>
                  <a:pt x="713509" y="24245"/>
                </a:moveTo>
                <a:lnTo>
                  <a:pt x="0" y="4250747"/>
                </a:lnTo>
                <a:lnTo>
                  <a:pt x="3343275" y="4162425"/>
                </a:lnTo>
                <a:lnTo>
                  <a:pt x="4429125" y="0"/>
                </a:lnTo>
                <a:lnTo>
                  <a:pt x="713509" y="2424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219076" y="2257045"/>
            <a:ext cx="1496073" cy="4191380"/>
          </a:xfrm>
          <a:custGeom>
            <a:avLst/>
            <a:gdLst>
              <a:gd name="connsiteX0" fmla="*/ 1104900 w 1119822"/>
              <a:gd name="connsiteY0" fmla="*/ 74728 h 4322878"/>
              <a:gd name="connsiteX1" fmla="*/ 1095375 w 1119822"/>
              <a:gd name="connsiteY1" fmla="*/ 141403 h 4322878"/>
              <a:gd name="connsiteX2" fmla="*/ 876300 w 1119822"/>
              <a:gd name="connsiteY2" fmla="*/ 1360603 h 4322878"/>
              <a:gd name="connsiteX3" fmla="*/ 304800 w 1119822"/>
              <a:gd name="connsiteY3" fmla="*/ 2570278 h 4322878"/>
              <a:gd name="connsiteX4" fmla="*/ 0 w 1119822"/>
              <a:gd name="connsiteY4" fmla="*/ 4322878 h 4322878"/>
              <a:gd name="connsiteX0" fmla="*/ 1438275 w 1438833"/>
              <a:gd name="connsiteY0" fmla="*/ 37786 h 4400236"/>
              <a:gd name="connsiteX1" fmla="*/ 1095375 w 1438833"/>
              <a:gd name="connsiteY1" fmla="*/ 218761 h 4400236"/>
              <a:gd name="connsiteX2" fmla="*/ 876300 w 1438833"/>
              <a:gd name="connsiteY2" fmla="*/ 1437961 h 4400236"/>
              <a:gd name="connsiteX3" fmla="*/ 304800 w 1438833"/>
              <a:gd name="connsiteY3" fmla="*/ 2647636 h 4400236"/>
              <a:gd name="connsiteX4" fmla="*/ 0 w 1438833"/>
              <a:gd name="connsiteY4" fmla="*/ 4400236 h 4400236"/>
              <a:gd name="connsiteX0" fmla="*/ 1438275 w 1439086"/>
              <a:gd name="connsiteY0" fmla="*/ 7271 h 4369721"/>
              <a:gd name="connsiteX1" fmla="*/ 1181100 w 1439086"/>
              <a:gd name="connsiteY1" fmla="*/ 674021 h 4369721"/>
              <a:gd name="connsiteX2" fmla="*/ 876300 w 1439086"/>
              <a:gd name="connsiteY2" fmla="*/ 1407446 h 4369721"/>
              <a:gd name="connsiteX3" fmla="*/ 304800 w 1439086"/>
              <a:gd name="connsiteY3" fmla="*/ 2617121 h 4369721"/>
              <a:gd name="connsiteX4" fmla="*/ 0 w 1439086"/>
              <a:gd name="connsiteY4" fmla="*/ 4369721 h 4369721"/>
              <a:gd name="connsiteX0" fmla="*/ 1485900 w 1486571"/>
              <a:gd name="connsiteY0" fmla="*/ 6297 h 4473522"/>
              <a:gd name="connsiteX1" fmla="*/ 1181100 w 1486571"/>
              <a:gd name="connsiteY1" fmla="*/ 777822 h 4473522"/>
              <a:gd name="connsiteX2" fmla="*/ 876300 w 1486571"/>
              <a:gd name="connsiteY2" fmla="*/ 1511247 h 4473522"/>
              <a:gd name="connsiteX3" fmla="*/ 304800 w 1486571"/>
              <a:gd name="connsiteY3" fmla="*/ 2720922 h 4473522"/>
              <a:gd name="connsiteX4" fmla="*/ 0 w 1486571"/>
              <a:gd name="connsiteY4" fmla="*/ 4473522 h 4473522"/>
              <a:gd name="connsiteX0" fmla="*/ 1495425 w 1496073"/>
              <a:gd name="connsiteY0" fmla="*/ 9905 h 4191380"/>
              <a:gd name="connsiteX1" fmla="*/ 1181100 w 1496073"/>
              <a:gd name="connsiteY1" fmla="*/ 495680 h 4191380"/>
              <a:gd name="connsiteX2" fmla="*/ 876300 w 1496073"/>
              <a:gd name="connsiteY2" fmla="*/ 1229105 h 4191380"/>
              <a:gd name="connsiteX3" fmla="*/ 304800 w 1496073"/>
              <a:gd name="connsiteY3" fmla="*/ 2438780 h 4191380"/>
              <a:gd name="connsiteX4" fmla="*/ 0 w 1496073"/>
              <a:gd name="connsiteY4" fmla="*/ 4191380 h 4191380"/>
              <a:gd name="connsiteX0" fmla="*/ 1495425 w 1496073"/>
              <a:gd name="connsiteY0" fmla="*/ 9905 h 4191380"/>
              <a:gd name="connsiteX1" fmla="*/ 1181100 w 1496073"/>
              <a:gd name="connsiteY1" fmla="*/ 495680 h 4191380"/>
              <a:gd name="connsiteX2" fmla="*/ 876300 w 1496073"/>
              <a:gd name="connsiteY2" fmla="*/ 1229105 h 4191380"/>
              <a:gd name="connsiteX3" fmla="*/ 809625 w 1496073"/>
              <a:gd name="connsiteY3" fmla="*/ 2314955 h 4191380"/>
              <a:gd name="connsiteX4" fmla="*/ 0 w 1496073"/>
              <a:gd name="connsiteY4" fmla="*/ 4191380 h 419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6073" h="4191380">
                <a:moveTo>
                  <a:pt x="1495425" y="9905"/>
                </a:moveTo>
                <a:cubicBezTo>
                  <a:pt x="1509712" y="-63914"/>
                  <a:pt x="1284288" y="292480"/>
                  <a:pt x="1181100" y="495680"/>
                </a:cubicBezTo>
                <a:cubicBezTo>
                  <a:pt x="1077913" y="698880"/>
                  <a:pt x="938212" y="925893"/>
                  <a:pt x="876300" y="1229105"/>
                </a:cubicBezTo>
                <a:cubicBezTo>
                  <a:pt x="814388" y="1532317"/>
                  <a:pt x="955675" y="1821243"/>
                  <a:pt x="809625" y="2314955"/>
                </a:cubicBezTo>
                <a:cubicBezTo>
                  <a:pt x="663575" y="2808667"/>
                  <a:pt x="79375" y="3561936"/>
                  <a:pt x="0" y="4191380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8082345">
            <a:off x="786965" y="2612231"/>
            <a:ext cx="63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река</a:t>
            </a: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847725" y="3095625"/>
            <a:ext cx="114300" cy="428625"/>
          </a:xfrm>
          <a:custGeom>
            <a:avLst/>
            <a:gdLst>
              <a:gd name="connsiteX0" fmla="*/ 114300 w 114300"/>
              <a:gd name="connsiteY0" fmla="*/ 0 h 428625"/>
              <a:gd name="connsiteX1" fmla="*/ 38100 w 114300"/>
              <a:gd name="connsiteY1" fmla="*/ 190500 h 428625"/>
              <a:gd name="connsiteX2" fmla="*/ 0 w 114300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428625">
                <a:moveTo>
                  <a:pt x="114300" y="0"/>
                </a:moveTo>
                <a:lnTo>
                  <a:pt x="38100" y="190500"/>
                </a:lnTo>
                <a:lnTo>
                  <a:pt x="0" y="428625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52055" y="4343400"/>
            <a:ext cx="401781" cy="6927"/>
          </a:xfrm>
          <a:custGeom>
            <a:avLst/>
            <a:gdLst>
              <a:gd name="connsiteX0" fmla="*/ 401781 w 401781"/>
              <a:gd name="connsiteY0" fmla="*/ 0 h 6927"/>
              <a:gd name="connsiteX1" fmla="*/ 0 w 401781"/>
              <a:gd name="connsiteY1" fmla="*/ 6927 h 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781" h="6927">
                <a:moveTo>
                  <a:pt x="401781" y="0"/>
                </a:moveTo>
                <a:lnTo>
                  <a:pt x="0" y="69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2925" y="3941394"/>
            <a:ext cx="1180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Гидроствор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956905" y="394139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С-1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29020" y="3844492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С-2</a:t>
            </a:r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1316182" y="4260273"/>
            <a:ext cx="2334491" cy="83127"/>
          </a:xfrm>
          <a:custGeom>
            <a:avLst/>
            <a:gdLst>
              <a:gd name="connsiteX0" fmla="*/ 2334491 w 2334491"/>
              <a:gd name="connsiteY0" fmla="*/ 0 h 83127"/>
              <a:gd name="connsiteX1" fmla="*/ 2334491 w 2334491"/>
              <a:gd name="connsiteY1" fmla="*/ 0 h 83127"/>
              <a:gd name="connsiteX2" fmla="*/ 734291 w 2334491"/>
              <a:gd name="connsiteY2" fmla="*/ 62345 h 83127"/>
              <a:gd name="connsiteX3" fmla="*/ 0 w 2334491"/>
              <a:gd name="connsiteY3" fmla="*/ 83127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91" h="83127">
                <a:moveTo>
                  <a:pt x="2334491" y="0"/>
                </a:moveTo>
                <a:lnTo>
                  <a:pt x="2334491" y="0"/>
                </a:lnTo>
                <a:lnTo>
                  <a:pt x="734291" y="62345"/>
                </a:lnTo>
                <a:lnTo>
                  <a:pt x="0" y="83127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61910" y="407560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Л-1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02170" y="3844492"/>
            <a:ext cx="0" cy="1609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47375" y="3789040"/>
            <a:ext cx="0" cy="14851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4605838" y="4474444"/>
            <a:ext cx="3999922" cy="323022"/>
          </a:xfrm>
          <a:custGeom>
            <a:avLst/>
            <a:gdLst>
              <a:gd name="connsiteX0" fmla="*/ 0 w 4184072"/>
              <a:gd name="connsiteY0" fmla="*/ 409519 h 423373"/>
              <a:gd name="connsiteX1" fmla="*/ 990600 w 4184072"/>
              <a:gd name="connsiteY1" fmla="*/ 374882 h 423373"/>
              <a:gd name="connsiteX2" fmla="*/ 2175163 w 4184072"/>
              <a:gd name="connsiteY2" fmla="*/ 125500 h 423373"/>
              <a:gd name="connsiteX3" fmla="*/ 2840181 w 4184072"/>
              <a:gd name="connsiteY3" fmla="*/ 809 h 423373"/>
              <a:gd name="connsiteX4" fmla="*/ 3477490 w 4184072"/>
              <a:gd name="connsiteY4" fmla="*/ 180919 h 423373"/>
              <a:gd name="connsiteX5" fmla="*/ 4184072 w 4184072"/>
              <a:gd name="connsiteY5" fmla="*/ 423373 h 423373"/>
              <a:gd name="connsiteX0" fmla="*/ 0 w 4184072"/>
              <a:gd name="connsiteY0" fmla="*/ 290280 h 548458"/>
              <a:gd name="connsiteX1" fmla="*/ 990600 w 4184072"/>
              <a:gd name="connsiteY1" fmla="*/ 255643 h 548458"/>
              <a:gd name="connsiteX2" fmla="*/ 2175163 w 4184072"/>
              <a:gd name="connsiteY2" fmla="*/ 6261 h 548458"/>
              <a:gd name="connsiteX3" fmla="*/ 2795731 w 4184072"/>
              <a:gd name="connsiteY3" fmla="*/ 548320 h 548458"/>
              <a:gd name="connsiteX4" fmla="*/ 3477490 w 4184072"/>
              <a:gd name="connsiteY4" fmla="*/ 61680 h 548458"/>
              <a:gd name="connsiteX5" fmla="*/ 4184072 w 4184072"/>
              <a:gd name="connsiteY5" fmla="*/ 304134 h 548458"/>
              <a:gd name="connsiteX0" fmla="*/ 0 w 4184072"/>
              <a:gd name="connsiteY0" fmla="*/ 234066 h 494680"/>
              <a:gd name="connsiteX1" fmla="*/ 990600 w 4184072"/>
              <a:gd name="connsiteY1" fmla="*/ 199429 h 494680"/>
              <a:gd name="connsiteX2" fmla="*/ 2795731 w 4184072"/>
              <a:gd name="connsiteY2" fmla="*/ 492106 h 494680"/>
              <a:gd name="connsiteX3" fmla="*/ 3477490 w 4184072"/>
              <a:gd name="connsiteY3" fmla="*/ 5466 h 494680"/>
              <a:gd name="connsiteX4" fmla="*/ 4184072 w 4184072"/>
              <a:gd name="connsiteY4" fmla="*/ 247920 h 494680"/>
              <a:gd name="connsiteX0" fmla="*/ 0 w 4184072"/>
              <a:gd name="connsiteY0" fmla="*/ 46948 h 307562"/>
              <a:gd name="connsiteX1" fmla="*/ 990600 w 4184072"/>
              <a:gd name="connsiteY1" fmla="*/ 12311 h 307562"/>
              <a:gd name="connsiteX2" fmla="*/ 2795731 w 4184072"/>
              <a:gd name="connsiteY2" fmla="*/ 304988 h 307562"/>
              <a:gd name="connsiteX3" fmla="*/ 4184072 w 4184072"/>
              <a:gd name="connsiteY3" fmla="*/ 60802 h 307562"/>
              <a:gd name="connsiteX0" fmla="*/ 0 w 4234872"/>
              <a:gd name="connsiteY0" fmla="*/ 46948 h 305162"/>
              <a:gd name="connsiteX1" fmla="*/ 990600 w 4234872"/>
              <a:gd name="connsiteY1" fmla="*/ 12311 h 305162"/>
              <a:gd name="connsiteX2" fmla="*/ 2795731 w 4234872"/>
              <a:gd name="connsiteY2" fmla="*/ 304988 h 305162"/>
              <a:gd name="connsiteX3" fmla="*/ 4234872 w 4234872"/>
              <a:gd name="connsiteY3" fmla="*/ 54452 h 305162"/>
              <a:gd name="connsiteX0" fmla="*/ 0 w 4234872"/>
              <a:gd name="connsiteY0" fmla="*/ 35986 h 99189"/>
              <a:gd name="connsiteX1" fmla="*/ 990600 w 4234872"/>
              <a:gd name="connsiteY1" fmla="*/ 1349 h 99189"/>
              <a:gd name="connsiteX2" fmla="*/ 1538431 w 4234872"/>
              <a:gd name="connsiteY2" fmla="*/ 97176 h 99189"/>
              <a:gd name="connsiteX3" fmla="*/ 4234872 w 4234872"/>
              <a:gd name="connsiteY3" fmla="*/ 43490 h 99189"/>
              <a:gd name="connsiteX0" fmla="*/ 0 w 4234872"/>
              <a:gd name="connsiteY0" fmla="*/ 39111 h 62702"/>
              <a:gd name="connsiteX1" fmla="*/ 990600 w 4234872"/>
              <a:gd name="connsiteY1" fmla="*/ 4474 h 62702"/>
              <a:gd name="connsiteX2" fmla="*/ 1525731 w 4234872"/>
              <a:gd name="connsiteY2" fmla="*/ 5051 h 62702"/>
              <a:gd name="connsiteX3" fmla="*/ 4234872 w 4234872"/>
              <a:gd name="connsiteY3" fmla="*/ 46615 h 62702"/>
              <a:gd name="connsiteX0" fmla="*/ 0 w 4228522"/>
              <a:gd name="connsiteY0" fmla="*/ 151246 h 152007"/>
              <a:gd name="connsiteX1" fmla="*/ 990600 w 4228522"/>
              <a:gd name="connsiteY1" fmla="*/ 116609 h 152007"/>
              <a:gd name="connsiteX2" fmla="*/ 1525731 w 4228522"/>
              <a:gd name="connsiteY2" fmla="*/ 117186 h 152007"/>
              <a:gd name="connsiteX3" fmla="*/ 4228522 w 4228522"/>
              <a:gd name="connsiteY3" fmla="*/ 0 h 152007"/>
              <a:gd name="connsiteX0" fmla="*/ 0 w 4228522"/>
              <a:gd name="connsiteY0" fmla="*/ 151246 h 152070"/>
              <a:gd name="connsiteX1" fmla="*/ 990600 w 4228522"/>
              <a:gd name="connsiteY1" fmla="*/ 116609 h 152070"/>
              <a:gd name="connsiteX2" fmla="*/ 1519381 w 4228522"/>
              <a:gd name="connsiteY2" fmla="*/ 98136 h 152070"/>
              <a:gd name="connsiteX3" fmla="*/ 4228522 w 4228522"/>
              <a:gd name="connsiteY3" fmla="*/ 0 h 152070"/>
              <a:gd name="connsiteX0" fmla="*/ 0 w 4222172"/>
              <a:gd name="connsiteY0" fmla="*/ 64294 h 219073"/>
              <a:gd name="connsiteX1" fmla="*/ 990600 w 4222172"/>
              <a:gd name="connsiteY1" fmla="*/ 29657 h 219073"/>
              <a:gd name="connsiteX2" fmla="*/ 1519381 w 4222172"/>
              <a:gd name="connsiteY2" fmla="*/ 11184 h 219073"/>
              <a:gd name="connsiteX3" fmla="*/ 4222172 w 4222172"/>
              <a:gd name="connsiteY3" fmla="*/ 211498 h 219073"/>
              <a:gd name="connsiteX0" fmla="*/ 0 w 4222172"/>
              <a:gd name="connsiteY0" fmla="*/ 64294 h 211498"/>
              <a:gd name="connsiteX1" fmla="*/ 990600 w 4222172"/>
              <a:gd name="connsiteY1" fmla="*/ 29657 h 211498"/>
              <a:gd name="connsiteX2" fmla="*/ 1519381 w 4222172"/>
              <a:gd name="connsiteY2" fmla="*/ 11184 h 211498"/>
              <a:gd name="connsiteX3" fmla="*/ 4222172 w 4222172"/>
              <a:gd name="connsiteY3" fmla="*/ 211498 h 211498"/>
              <a:gd name="connsiteX0" fmla="*/ 0 w 4222172"/>
              <a:gd name="connsiteY0" fmla="*/ 140953 h 288157"/>
              <a:gd name="connsiteX1" fmla="*/ 990600 w 4222172"/>
              <a:gd name="connsiteY1" fmla="*/ 106316 h 288157"/>
              <a:gd name="connsiteX2" fmla="*/ 1519381 w 4222172"/>
              <a:gd name="connsiteY2" fmla="*/ 5293 h 288157"/>
              <a:gd name="connsiteX3" fmla="*/ 4222172 w 4222172"/>
              <a:gd name="connsiteY3" fmla="*/ 288157 h 288157"/>
              <a:gd name="connsiteX0" fmla="*/ 0 w 4222172"/>
              <a:gd name="connsiteY0" fmla="*/ 143421 h 290625"/>
              <a:gd name="connsiteX1" fmla="*/ 990600 w 4222172"/>
              <a:gd name="connsiteY1" fmla="*/ 108784 h 290625"/>
              <a:gd name="connsiteX2" fmla="*/ 1519381 w 4222172"/>
              <a:gd name="connsiteY2" fmla="*/ 7761 h 290625"/>
              <a:gd name="connsiteX3" fmla="*/ 4222172 w 4222172"/>
              <a:gd name="connsiteY3" fmla="*/ 290625 h 290625"/>
              <a:gd name="connsiteX0" fmla="*/ 0 w 4222172"/>
              <a:gd name="connsiteY0" fmla="*/ 144895 h 292099"/>
              <a:gd name="connsiteX1" fmla="*/ 990600 w 4222172"/>
              <a:gd name="connsiteY1" fmla="*/ 110258 h 292099"/>
              <a:gd name="connsiteX2" fmla="*/ 1519381 w 4222172"/>
              <a:gd name="connsiteY2" fmla="*/ 9235 h 292099"/>
              <a:gd name="connsiteX3" fmla="*/ 4222172 w 4222172"/>
              <a:gd name="connsiteY3" fmla="*/ 292099 h 292099"/>
              <a:gd name="connsiteX0" fmla="*/ 0 w 4222172"/>
              <a:gd name="connsiteY0" fmla="*/ 37046 h 184250"/>
              <a:gd name="connsiteX1" fmla="*/ 990600 w 4222172"/>
              <a:gd name="connsiteY1" fmla="*/ 2409 h 184250"/>
              <a:gd name="connsiteX2" fmla="*/ 1506681 w 4222172"/>
              <a:gd name="connsiteY2" fmla="*/ 123636 h 184250"/>
              <a:gd name="connsiteX3" fmla="*/ 4222172 w 4222172"/>
              <a:gd name="connsiteY3" fmla="*/ 184250 h 184250"/>
              <a:gd name="connsiteX0" fmla="*/ 0 w 4222172"/>
              <a:gd name="connsiteY0" fmla="*/ 37046 h 184250"/>
              <a:gd name="connsiteX1" fmla="*/ 990600 w 4222172"/>
              <a:gd name="connsiteY1" fmla="*/ 2409 h 184250"/>
              <a:gd name="connsiteX2" fmla="*/ 1506681 w 4222172"/>
              <a:gd name="connsiteY2" fmla="*/ 123636 h 184250"/>
              <a:gd name="connsiteX3" fmla="*/ 4222172 w 4222172"/>
              <a:gd name="connsiteY3" fmla="*/ 184250 h 184250"/>
              <a:gd name="connsiteX0" fmla="*/ 0 w 4222172"/>
              <a:gd name="connsiteY0" fmla="*/ 37046 h 184250"/>
              <a:gd name="connsiteX1" fmla="*/ 990600 w 4222172"/>
              <a:gd name="connsiteY1" fmla="*/ 2409 h 184250"/>
              <a:gd name="connsiteX2" fmla="*/ 1506681 w 4222172"/>
              <a:gd name="connsiteY2" fmla="*/ 123636 h 184250"/>
              <a:gd name="connsiteX3" fmla="*/ 4222172 w 4222172"/>
              <a:gd name="connsiteY3" fmla="*/ 184250 h 184250"/>
              <a:gd name="connsiteX0" fmla="*/ 0 w 4222172"/>
              <a:gd name="connsiteY0" fmla="*/ 37046 h 184250"/>
              <a:gd name="connsiteX1" fmla="*/ 990600 w 4222172"/>
              <a:gd name="connsiteY1" fmla="*/ 2409 h 184250"/>
              <a:gd name="connsiteX2" fmla="*/ 1506681 w 4222172"/>
              <a:gd name="connsiteY2" fmla="*/ 123636 h 184250"/>
              <a:gd name="connsiteX3" fmla="*/ 3357995 w 4222172"/>
              <a:gd name="connsiteY3" fmla="*/ 169241 h 184250"/>
              <a:gd name="connsiteX4" fmla="*/ 4222172 w 4222172"/>
              <a:gd name="connsiteY4" fmla="*/ 184250 h 184250"/>
              <a:gd name="connsiteX0" fmla="*/ 0 w 4222172"/>
              <a:gd name="connsiteY0" fmla="*/ 37046 h 227398"/>
              <a:gd name="connsiteX1" fmla="*/ 990600 w 4222172"/>
              <a:gd name="connsiteY1" fmla="*/ 2409 h 227398"/>
              <a:gd name="connsiteX2" fmla="*/ 1506681 w 4222172"/>
              <a:gd name="connsiteY2" fmla="*/ 123636 h 227398"/>
              <a:gd name="connsiteX3" fmla="*/ 3357995 w 4222172"/>
              <a:gd name="connsiteY3" fmla="*/ 169241 h 227398"/>
              <a:gd name="connsiteX4" fmla="*/ 4222172 w 4222172"/>
              <a:gd name="connsiteY4" fmla="*/ 184250 h 227398"/>
              <a:gd name="connsiteX0" fmla="*/ 0 w 4222172"/>
              <a:gd name="connsiteY0" fmla="*/ 37046 h 227398"/>
              <a:gd name="connsiteX1" fmla="*/ 990600 w 4222172"/>
              <a:gd name="connsiteY1" fmla="*/ 2409 h 227398"/>
              <a:gd name="connsiteX2" fmla="*/ 1506681 w 4222172"/>
              <a:gd name="connsiteY2" fmla="*/ 123636 h 227398"/>
              <a:gd name="connsiteX3" fmla="*/ 3357995 w 4222172"/>
              <a:gd name="connsiteY3" fmla="*/ 169241 h 227398"/>
              <a:gd name="connsiteX4" fmla="*/ 4222172 w 4222172"/>
              <a:gd name="connsiteY4" fmla="*/ 184250 h 227398"/>
              <a:gd name="connsiteX0" fmla="*/ 0 w 4228522"/>
              <a:gd name="connsiteY0" fmla="*/ 37046 h 227398"/>
              <a:gd name="connsiteX1" fmla="*/ 990600 w 4228522"/>
              <a:gd name="connsiteY1" fmla="*/ 2409 h 227398"/>
              <a:gd name="connsiteX2" fmla="*/ 1506681 w 4228522"/>
              <a:gd name="connsiteY2" fmla="*/ 123636 h 227398"/>
              <a:gd name="connsiteX3" fmla="*/ 3357995 w 4228522"/>
              <a:gd name="connsiteY3" fmla="*/ 169241 h 227398"/>
              <a:gd name="connsiteX4" fmla="*/ 4228522 w 4228522"/>
              <a:gd name="connsiteY4" fmla="*/ 6450 h 227398"/>
              <a:gd name="connsiteX0" fmla="*/ 0 w 4228522"/>
              <a:gd name="connsiteY0" fmla="*/ 37046 h 227398"/>
              <a:gd name="connsiteX1" fmla="*/ 990600 w 4228522"/>
              <a:gd name="connsiteY1" fmla="*/ 2409 h 227398"/>
              <a:gd name="connsiteX2" fmla="*/ 1506681 w 4228522"/>
              <a:gd name="connsiteY2" fmla="*/ 123636 h 227398"/>
              <a:gd name="connsiteX3" fmla="*/ 3357995 w 4228522"/>
              <a:gd name="connsiteY3" fmla="*/ 169241 h 227398"/>
              <a:gd name="connsiteX4" fmla="*/ 4228522 w 4228522"/>
              <a:gd name="connsiteY4" fmla="*/ 6450 h 227398"/>
              <a:gd name="connsiteX0" fmla="*/ 0 w 4228522"/>
              <a:gd name="connsiteY0" fmla="*/ 37046 h 227398"/>
              <a:gd name="connsiteX1" fmla="*/ 958850 w 4228522"/>
              <a:gd name="connsiteY1" fmla="*/ 2409 h 227398"/>
              <a:gd name="connsiteX2" fmla="*/ 1506681 w 4228522"/>
              <a:gd name="connsiteY2" fmla="*/ 123636 h 227398"/>
              <a:gd name="connsiteX3" fmla="*/ 3357995 w 4228522"/>
              <a:gd name="connsiteY3" fmla="*/ 169241 h 227398"/>
              <a:gd name="connsiteX4" fmla="*/ 4228522 w 4228522"/>
              <a:gd name="connsiteY4" fmla="*/ 6450 h 227398"/>
              <a:gd name="connsiteX0" fmla="*/ 0 w 4228522"/>
              <a:gd name="connsiteY0" fmla="*/ 55907 h 246259"/>
              <a:gd name="connsiteX1" fmla="*/ 958850 w 4228522"/>
              <a:gd name="connsiteY1" fmla="*/ 21270 h 246259"/>
              <a:gd name="connsiteX2" fmla="*/ 1506681 w 4228522"/>
              <a:gd name="connsiteY2" fmla="*/ 142497 h 246259"/>
              <a:gd name="connsiteX3" fmla="*/ 3357995 w 4228522"/>
              <a:gd name="connsiteY3" fmla="*/ 188102 h 246259"/>
              <a:gd name="connsiteX4" fmla="*/ 4228522 w 4228522"/>
              <a:gd name="connsiteY4" fmla="*/ 25311 h 246259"/>
              <a:gd name="connsiteX0" fmla="*/ 0 w 4228522"/>
              <a:gd name="connsiteY0" fmla="*/ 34689 h 225041"/>
              <a:gd name="connsiteX1" fmla="*/ 958850 w 4228522"/>
              <a:gd name="connsiteY1" fmla="*/ 52 h 225041"/>
              <a:gd name="connsiteX2" fmla="*/ 1506681 w 4228522"/>
              <a:gd name="connsiteY2" fmla="*/ 121279 h 225041"/>
              <a:gd name="connsiteX3" fmla="*/ 3357995 w 4228522"/>
              <a:gd name="connsiteY3" fmla="*/ 166884 h 225041"/>
              <a:gd name="connsiteX4" fmla="*/ 4228522 w 4228522"/>
              <a:gd name="connsiteY4" fmla="*/ 4093 h 225041"/>
              <a:gd name="connsiteX0" fmla="*/ 0 w 4228522"/>
              <a:gd name="connsiteY0" fmla="*/ 35211 h 216568"/>
              <a:gd name="connsiteX1" fmla="*/ 958850 w 4228522"/>
              <a:gd name="connsiteY1" fmla="*/ 574 h 216568"/>
              <a:gd name="connsiteX2" fmla="*/ 1514845 w 4228522"/>
              <a:gd name="connsiteY2" fmla="*/ 72816 h 216568"/>
              <a:gd name="connsiteX3" fmla="*/ 3357995 w 4228522"/>
              <a:gd name="connsiteY3" fmla="*/ 167406 h 216568"/>
              <a:gd name="connsiteX4" fmla="*/ 4228522 w 4228522"/>
              <a:gd name="connsiteY4" fmla="*/ 4615 h 216568"/>
              <a:gd name="connsiteX0" fmla="*/ 0 w 4228522"/>
              <a:gd name="connsiteY0" fmla="*/ 35211 h 220217"/>
              <a:gd name="connsiteX1" fmla="*/ 958850 w 4228522"/>
              <a:gd name="connsiteY1" fmla="*/ 574 h 220217"/>
              <a:gd name="connsiteX2" fmla="*/ 1514845 w 4228522"/>
              <a:gd name="connsiteY2" fmla="*/ 72816 h 220217"/>
              <a:gd name="connsiteX3" fmla="*/ 3357995 w 4228522"/>
              <a:gd name="connsiteY3" fmla="*/ 167406 h 220217"/>
              <a:gd name="connsiteX4" fmla="*/ 4228522 w 4228522"/>
              <a:gd name="connsiteY4" fmla="*/ 4615 h 220217"/>
              <a:gd name="connsiteX0" fmla="*/ 0 w 4220357"/>
              <a:gd name="connsiteY0" fmla="*/ 35211 h 321187"/>
              <a:gd name="connsiteX1" fmla="*/ 958850 w 4220357"/>
              <a:gd name="connsiteY1" fmla="*/ 574 h 321187"/>
              <a:gd name="connsiteX2" fmla="*/ 1514845 w 4220357"/>
              <a:gd name="connsiteY2" fmla="*/ 72816 h 321187"/>
              <a:gd name="connsiteX3" fmla="*/ 3357995 w 4220357"/>
              <a:gd name="connsiteY3" fmla="*/ 167406 h 321187"/>
              <a:gd name="connsiteX4" fmla="*/ 4220357 w 4220357"/>
              <a:gd name="connsiteY4" fmla="*/ 314858 h 321187"/>
              <a:gd name="connsiteX0" fmla="*/ 0 w 4220357"/>
              <a:gd name="connsiteY0" fmla="*/ 35211 h 323084"/>
              <a:gd name="connsiteX1" fmla="*/ 958850 w 4220357"/>
              <a:gd name="connsiteY1" fmla="*/ 574 h 323084"/>
              <a:gd name="connsiteX2" fmla="*/ 1514845 w 4220357"/>
              <a:gd name="connsiteY2" fmla="*/ 72816 h 323084"/>
              <a:gd name="connsiteX3" fmla="*/ 3309009 w 4220357"/>
              <a:gd name="connsiteY3" fmla="*/ 240884 h 323084"/>
              <a:gd name="connsiteX4" fmla="*/ 4220357 w 4220357"/>
              <a:gd name="connsiteY4" fmla="*/ 314858 h 323084"/>
              <a:gd name="connsiteX0" fmla="*/ 0 w 4220357"/>
              <a:gd name="connsiteY0" fmla="*/ 35211 h 323084"/>
              <a:gd name="connsiteX1" fmla="*/ 958850 w 4220357"/>
              <a:gd name="connsiteY1" fmla="*/ 574 h 323084"/>
              <a:gd name="connsiteX2" fmla="*/ 1514845 w 4220357"/>
              <a:gd name="connsiteY2" fmla="*/ 72816 h 323084"/>
              <a:gd name="connsiteX3" fmla="*/ 3309009 w 4220357"/>
              <a:gd name="connsiteY3" fmla="*/ 240884 h 323084"/>
              <a:gd name="connsiteX4" fmla="*/ 4220357 w 4220357"/>
              <a:gd name="connsiteY4" fmla="*/ 314858 h 323084"/>
              <a:gd name="connsiteX0" fmla="*/ 0 w 4220357"/>
              <a:gd name="connsiteY0" fmla="*/ 35211 h 329498"/>
              <a:gd name="connsiteX1" fmla="*/ 958850 w 4220357"/>
              <a:gd name="connsiteY1" fmla="*/ 574 h 329498"/>
              <a:gd name="connsiteX2" fmla="*/ 1514845 w 4220357"/>
              <a:gd name="connsiteY2" fmla="*/ 72816 h 329498"/>
              <a:gd name="connsiteX3" fmla="*/ 3309009 w 4220357"/>
              <a:gd name="connsiteY3" fmla="*/ 240884 h 329498"/>
              <a:gd name="connsiteX4" fmla="*/ 4220357 w 4220357"/>
              <a:gd name="connsiteY4" fmla="*/ 314858 h 329498"/>
              <a:gd name="connsiteX0" fmla="*/ 0 w 3999922"/>
              <a:gd name="connsiteY0" fmla="*/ 35211 h 336867"/>
              <a:gd name="connsiteX1" fmla="*/ 958850 w 3999922"/>
              <a:gd name="connsiteY1" fmla="*/ 574 h 336867"/>
              <a:gd name="connsiteX2" fmla="*/ 1514845 w 3999922"/>
              <a:gd name="connsiteY2" fmla="*/ 72816 h 336867"/>
              <a:gd name="connsiteX3" fmla="*/ 3309009 w 3999922"/>
              <a:gd name="connsiteY3" fmla="*/ 240884 h 336867"/>
              <a:gd name="connsiteX4" fmla="*/ 3999922 w 3999922"/>
              <a:gd name="connsiteY4" fmla="*/ 323022 h 336867"/>
              <a:gd name="connsiteX0" fmla="*/ 0 w 3999922"/>
              <a:gd name="connsiteY0" fmla="*/ 35211 h 323022"/>
              <a:gd name="connsiteX1" fmla="*/ 958850 w 3999922"/>
              <a:gd name="connsiteY1" fmla="*/ 574 h 323022"/>
              <a:gd name="connsiteX2" fmla="*/ 1514845 w 3999922"/>
              <a:gd name="connsiteY2" fmla="*/ 72816 h 323022"/>
              <a:gd name="connsiteX3" fmla="*/ 3309009 w 3999922"/>
              <a:gd name="connsiteY3" fmla="*/ 240884 h 323022"/>
              <a:gd name="connsiteX4" fmla="*/ 3999922 w 3999922"/>
              <a:gd name="connsiteY4" fmla="*/ 323022 h 32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922" h="323022">
                <a:moveTo>
                  <a:pt x="0" y="35211"/>
                </a:moveTo>
                <a:cubicBezTo>
                  <a:pt x="314036" y="41561"/>
                  <a:pt x="706376" y="-5693"/>
                  <a:pt x="958850" y="574"/>
                </a:cubicBezTo>
                <a:cubicBezTo>
                  <a:pt x="1211324" y="6841"/>
                  <a:pt x="1123152" y="32764"/>
                  <a:pt x="1514845" y="72816"/>
                </a:cubicBezTo>
                <a:cubicBezTo>
                  <a:pt x="1906538" y="112868"/>
                  <a:pt x="2811977" y="170910"/>
                  <a:pt x="3309009" y="240884"/>
                </a:cubicBezTo>
                <a:cubicBezTo>
                  <a:pt x="3613396" y="264937"/>
                  <a:pt x="3711863" y="285362"/>
                  <a:pt x="3999922" y="323022"/>
                </a:cubicBezTo>
              </a:path>
            </a:pathLst>
          </a:custGeom>
          <a:ln w="28575"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454236" y="3375381"/>
            <a:ext cx="4398819" cy="1297930"/>
          </a:xfrm>
          <a:custGeom>
            <a:avLst/>
            <a:gdLst>
              <a:gd name="connsiteX0" fmla="*/ 0 w 4398819"/>
              <a:gd name="connsiteY0" fmla="*/ 836401 h 1297930"/>
              <a:gd name="connsiteX1" fmla="*/ 436419 w 4398819"/>
              <a:gd name="connsiteY1" fmla="*/ 891819 h 1297930"/>
              <a:gd name="connsiteX2" fmla="*/ 810491 w 4398819"/>
              <a:gd name="connsiteY2" fmla="*/ 1279746 h 1297930"/>
              <a:gd name="connsiteX3" fmla="*/ 1059873 w 4398819"/>
              <a:gd name="connsiteY3" fmla="*/ 1196619 h 1297930"/>
              <a:gd name="connsiteX4" fmla="*/ 1226128 w 4398819"/>
              <a:gd name="connsiteY4" fmla="*/ 864110 h 1297930"/>
              <a:gd name="connsiteX5" fmla="*/ 1856509 w 4398819"/>
              <a:gd name="connsiteY5" fmla="*/ 379201 h 1297930"/>
              <a:gd name="connsiteX6" fmla="*/ 2881746 w 4398819"/>
              <a:gd name="connsiteY6" fmla="*/ 5128 h 1297930"/>
              <a:gd name="connsiteX7" fmla="*/ 3810000 w 4398819"/>
              <a:gd name="connsiteY7" fmla="*/ 656292 h 1297930"/>
              <a:gd name="connsiteX8" fmla="*/ 4260273 w 4398819"/>
              <a:gd name="connsiteY8" fmla="*/ 857183 h 1297930"/>
              <a:gd name="connsiteX9" fmla="*/ 4398819 w 4398819"/>
              <a:gd name="connsiteY9" fmla="*/ 864110 h 129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8819" h="1297930">
                <a:moveTo>
                  <a:pt x="0" y="836401"/>
                </a:moveTo>
                <a:cubicBezTo>
                  <a:pt x="150668" y="827164"/>
                  <a:pt x="301337" y="817928"/>
                  <a:pt x="436419" y="891819"/>
                </a:cubicBezTo>
                <a:cubicBezTo>
                  <a:pt x="571501" y="965710"/>
                  <a:pt x="706582" y="1228946"/>
                  <a:pt x="810491" y="1279746"/>
                </a:cubicBezTo>
                <a:cubicBezTo>
                  <a:pt x="914400" y="1330546"/>
                  <a:pt x="990600" y="1265892"/>
                  <a:pt x="1059873" y="1196619"/>
                </a:cubicBezTo>
                <a:cubicBezTo>
                  <a:pt x="1129146" y="1127346"/>
                  <a:pt x="1093355" y="1000346"/>
                  <a:pt x="1226128" y="864110"/>
                </a:cubicBezTo>
                <a:cubicBezTo>
                  <a:pt x="1358901" y="727874"/>
                  <a:pt x="1580573" y="522365"/>
                  <a:pt x="1856509" y="379201"/>
                </a:cubicBezTo>
                <a:cubicBezTo>
                  <a:pt x="2132445" y="236037"/>
                  <a:pt x="2556164" y="-41054"/>
                  <a:pt x="2881746" y="5128"/>
                </a:cubicBezTo>
                <a:cubicBezTo>
                  <a:pt x="3207328" y="51310"/>
                  <a:pt x="3580246" y="514283"/>
                  <a:pt x="3810000" y="656292"/>
                </a:cubicBezTo>
                <a:cubicBezTo>
                  <a:pt x="4039754" y="798301"/>
                  <a:pt x="4162137" y="822547"/>
                  <a:pt x="4260273" y="857183"/>
                </a:cubicBezTo>
                <a:cubicBezTo>
                  <a:pt x="4358409" y="891819"/>
                  <a:pt x="4378614" y="877964"/>
                  <a:pt x="4398819" y="86411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857365" y="330993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С-2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697125" y="3422893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С-1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571147" y="227928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088393" y="227928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Разрез</a:t>
            </a:r>
            <a:endParaRPr lang="ru-RU" dirty="0"/>
          </a:p>
        </p:txBody>
      </p:sp>
      <p:sp>
        <p:nvSpPr>
          <p:cNvPr id="32" name="Полилиния 31"/>
          <p:cNvSpPr/>
          <p:nvPr/>
        </p:nvSpPr>
        <p:spPr>
          <a:xfrm>
            <a:off x="4742281" y="3890735"/>
            <a:ext cx="3417468" cy="326156"/>
          </a:xfrm>
          <a:custGeom>
            <a:avLst/>
            <a:gdLst>
              <a:gd name="connsiteX0" fmla="*/ 0 w 4184072"/>
              <a:gd name="connsiteY0" fmla="*/ 409519 h 423373"/>
              <a:gd name="connsiteX1" fmla="*/ 990600 w 4184072"/>
              <a:gd name="connsiteY1" fmla="*/ 374882 h 423373"/>
              <a:gd name="connsiteX2" fmla="*/ 2175163 w 4184072"/>
              <a:gd name="connsiteY2" fmla="*/ 125500 h 423373"/>
              <a:gd name="connsiteX3" fmla="*/ 2840181 w 4184072"/>
              <a:gd name="connsiteY3" fmla="*/ 809 h 423373"/>
              <a:gd name="connsiteX4" fmla="*/ 3477490 w 4184072"/>
              <a:gd name="connsiteY4" fmla="*/ 180919 h 423373"/>
              <a:gd name="connsiteX5" fmla="*/ 4184072 w 4184072"/>
              <a:gd name="connsiteY5" fmla="*/ 423373 h 423373"/>
              <a:gd name="connsiteX0" fmla="*/ 0 w 4184072"/>
              <a:gd name="connsiteY0" fmla="*/ 290280 h 548458"/>
              <a:gd name="connsiteX1" fmla="*/ 990600 w 4184072"/>
              <a:gd name="connsiteY1" fmla="*/ 255643 h 548458"/>
              <a:gd name="connsiteX2" fmla="*/ 2175163 w 4184072"/>
              <a:gd name="connsiteY2" fmla="*/ 6261 h 548458"/>
              <a:gd name="connsiteX3" fmla="*/ 2795731 w 4184072"/>
              <a:gd name="connsiteY3" fmla="*/ 548320 h 548458"/>
              <a:gd name="connsiteX4" fmla="*/ 3477490 w 4184072"/>
              <a:gd name="connsiteY4" fmla="*/ 61680 h 548458"/>
              <a:gd name="connsiteX5" fmla="*/ 4184072 w 4184072"/>
              <a:gd name="connsiteY5" fmla="*/ 304134 h 548458"/>
              <a:gd name="connsiteX0" fmla="*/ 0 w 4184072"/>
              <a:gd name="connsiteY0" fmla="*/ 234066 h 494680"/>
              <a:gd name="connsiteX1" fmla="*/ 990600 w 4184072"/>
              <a:gd name="connsiteY1" fmla="*/ 199429 h 494680"/>
              <a:gd name="connsiteX2" fmla="*/ 2795731 w 4184072"/>
              <a:gd name="connsiteY2" fmla="*/ 492106 h 494680"/>
              <a:gd name="connsiteX3" fmla="*/ 3477490 w 4184072"/>
              <a:gd name="connsiteY3" fmla="*/ 5466 h 494680"/>
              <a:gd name="connsiteX4" fmla="*/ 4184072 w 4184072"/>
              <a:gd name="connsiteY4" fmla="*/ 247920 h 494680"/>
              <a:gd name="connsiteX0" fmla="*/ 0 w 4184072"/>
              <a:gd name="connsiteY0" fmla="*/ 46948 h 307562"/>
              <a:gd name="connsiteX1" fmla="*/ 990600 w 4184072"/>
              <a:gd name="connsiteY1" fmla="*/ 12311 h 307562"/>
              <a:gd name="connsiteX2" fmla="*/ 2795731 w 4184072"/>
              <a:gd name="connsiteY2" fmla="*/ 304988 h 307562"/>
              <a:gd name="connsiteX3" fmla="*/ 4184072 w 4184072"/>
              <a:gd name="connsiteY3" fmla="*/ 60802 h 307562"/>
              <a:gd name="connsiteX0" fmla="*/ 0 w 4234872"/>
              <a:gd name="connsiteY0" fmla="*/ 46948 h 305162"/>
              <a:gd name="connsiteX1" fmla="*/ 990600 w 4234872"/>
              <a:gd name="connsiteY1" fmla="*/ 12311 h 305162"/>
              <a:gd name="connsiteX2" fmla="*/ 2795731 w 4234872"/>
              <a:gd name="connsiteY2" fmla="*/ 304988 h 305162"/>
              <a:gd name="connsiteX3" fmla="*/ 4234872 w 4234872"/>
              <a:gd name="connsiteY3" fmla="*/ 54452 h 305162"/>
              <a:gd name="connsiteX0" fmla="*/ 0 w 4234872"/>
              <a:gd name="connsiteY0" fmla="*/ 35986 h 99189"/>
              <a:gd name="connsiteX1" fmla="*/ 990600 w 4234872"/>
              <a:gd name="connsiteY1" fmla="*/ 1349 h 99189"/>
              <a:gd name="connsiteX2" fmla="*/ 1538431 w 4234872"/>
              <a:gd name="connsiteY2" fmla="*/ 97176 h 99189"/>
              <a:gd name="connsiteX3" fmla="*/ 4234872 w 4234872"/>
              <a:gd name="connsiteY3" fmla="*/ 43490 h 99189"/>
              <a:gd name="connsiteX0" fmla="*/ 0 w 4234872"/>
              <a:gd name="connsiteY0" fmla="*/ 39111 h 62702"/>
              <a:gd name="connsiteX1" fmla="*/ 990600 w 4234872"/>
              <a:gd name="connsiteY1" fmla="*/ 4474 h 62702"/>
              <a:gd name="connsiteX2" fmla="*/ 1525731 w 4234872"/>
              <a:gd name="connsiteY2" fmla="*/ 5051 h 62702"/>
              <a:gd name="connsiteX3" fmla="*/ 4234872 w 4234872"/>
              <a:gd name="connsiteY3" fmla="*/ 46615 h 62702"/>
              <a:gd name="connsiteX0" fmla="*/ 0 w 4228522"/>
              <a:gd name="connsiteY0" fmla="*/ 151246 h 152007"/>
              <a:gd name="connsiteX1" fmla="*/ 990600 w 4228522"/>
              <a:gd name="connsiteY1" fmla="*/ 116609 h 152007"/>
              <a:gd name="connsiteX2" fmla="*/ 1525731 w 4228522"/>
              <a:gd name="connsiteY2" fmla="*/ 117186 h 152007"/>
              <a:gd name="connsiteX3" fmla="*/ 4228522 w 4228522"/>
              <a:gd name="connsiteY3" fmla="*/ 0 h 152007"/>
              <a:gd name="connsiteX0" fmla="*/ 0 w 4228522"/>
              <a:gd name="connsiteY0" fmla="*/ 151246 h 152070"/>
              <a:gd name="connsiteX1" fmla="*/ 990600 w 4228522"/>
              <a:gd name="connsiteY1" fmla="*/ 116609 h 152070"/>
              <a:gd name="connsiteX2" fmla="*/ 1519381 w 4228522"/>
              <a:gd name="connsiteY2" fmla="*/ 98136 h 152070"/>
              <a:gd name="connsiteX3" fmla="*/ 4228522 w 4228522"/>
              <a:gd name="connsiteY3" fmla="*/ 0 h 152070"/>
              <a:gd name="connsiteX0" fmla="*/ 0 w 4228522"/>
              <a:gd name="connsiteY0" fmla="*/ 151246 h 152093"/>
              <a:gd name="connsiteX1" fmla="*/ 990600 w 4228522"/>
              <a:gd name="connsiteY1" fmla="*/ 116609 h 152093"/>
              <a:gd name="connsiteX2" fmla="*/ 1538431 w 4228522"/>
              <a:gd name="connsiteY2" fmla="*/ 91786 h 152093"/>
              <a:gd name="connsiteX3" fmla="*/ 4228522 w 4228522"/>
              <a:gd name="connsiteY3" fmla="*/ 0 h 152093"/>
              <a:gd name="connsiteX0" fmla="*/ 0 w 4228522"/>
              <a:gd name="connsiteY0" fmla="*/ 151246 h 152093"/>
              <a:gd name="connsiteX1" fmla="*/ 990600 w 4228522"/>
              <a:gd name="connsiteY1" fmla="*/ 116609 h 152093"/>
              <a:gd name="connsiteX2" fmla="*/ 1538431 w 4228522"/>
              <a:gd name="connsiteY2" fmla="*/ 91786 h 152093"/>
              <a:gd name="connsiteX3" fmla="*/ 3379368 w 4228522"/>
              <a:gd name="connsiteY3" fmla="*/ 46696 h 152093"/>
              <a:gd name="connsiteX4" fmla="*/ 4228522 w 4228522"/>
              <a:gd name="connsiteY4" fmla="*/ 0 h 152093"/>
              <a:gd name="connsiteX0" fmla="*/ 0 w 4228522"/>
              <a:gd name="connsiteY0" fmla="*/ 314995 h 315842"/>
              <a:gd name="connsiteX1" fmla="*/ 990600 w 4228522"/>
              <a:gd name="connsiteY1" fmla="*/ 280358 h 315842"/>
              <a:gd name="connsiteX2" fmla="*/ 1538431 w 4228522"/>
              <a:gd name="connsiteY2" fmla="*/ 255535 h 315842"/>
              <a:gd name="connsiteX3" fmla="*/ 3366668 w 4228522"/>
              <a:gd name="connsiteY3" fmla="*/ 895 h 315842"/>
              <a:gd name="connsiteX4" fmla="*/ 4228522 w 4228522"/>
              <a:gd name="connsiteY4" fmla="*/ 163749 h 315842"/>
              <a:gd name="connsiteX0" fmla="*/ 0 w 4228522"/>
              <a:gd name="connsiteY0" fmla="*/ 314100 h 314947"/>
              <a:gd name="connsiteX1" fmla="*/ 990600 w 4228522"/>
              <a:gd name="connsiteY1" fmla="*/ 279463 h 314947"/>
              <a:gd name="connsiteX2" fmla="*/ 1538431 w 4228522"/>
              <a:gd name="connsiteY2" fmla="*/ 254640 h 314947"/>
              <a:gd name="connsiteX3" fmla="*/ 3366668 w 4228522"/>
              <a:gd name="connsiteY3" fmla="*/ 0 h 314947"/>
              <a:gd name="connsiteX4" fmla="*/ 4228522 w 4228522"/>
              <a:gd name="connsiteY4" fmla="*/ 162854 h 314947"/>
              <a:gd name="connsiteX0" fmla="*/ 0 w 4190422"/>
              <a:gd name="connsiteY0" fmla="*/ 314100 h 354414"/>
              <a:gd name="connsiteX1" fmla="*/ 990600 w 4190422"/>
              <a:gd name="connsiteY1" fmla="*/ 279463 h 354414"/>
              <a:gd name="connsiteX2" fmla="*/ 1538431 w 4190422"/>
              <a:gd name="connsiteY2" fmla="*/ 254640 h 354414"/>
              <a:gd name="connsiteX3" fmla="*/ 3366668 w 4190422"/>
              <a:gd name="connsiteY3" fmla="*/ 0 h 354414"/>
              <a:gd name="connsiteX4" fmla="*/ 4190422 w 4190422"/>
              <a:gd name="connsiteY4" fmla="*/ 353354 h 354414"/>
              <a:gd name="connsiteX0" fmla="*/ 0 w 4190422"/>
              <a:gd name="connsiteY0" fmla="*/ 422213 h 462527"/>
              <a:gd name="connsiteX1" fmla="*/ 990600 w 4190422"/>
              <a:gd name="connsiteY1" fmla="*/ 387576 h 462527"/>
              <a:gd name="connsiteX2" fmla="*/ 1538431 w 4190422"/>
              <a:gd name="connsiteY2" fmla="*/ 362753 h 462527"/>
              <a:gd name="connsiteX3" fmla="*/ 3366668 w 4190422"/>
              <a:gd name="connsiteY3" fmla="*/ 108113 h 462527"/>
              <a:gd name="connsiteX4" fmla="*/ 4190422 w 4190422"/>
              <a:gd name="connsiteY4" fmla="*/ 461467 h 462527"/>
              <a:gd name="connsiteX0" fmla="*/ 0 w 4190422"/>
              <a:gd name="connsiteY0" fmla="*/ 315573 h 354958"/>
              <a:gd name="connsiteX1" fmla="*/ 990600 w 4190422"/>
              <a:gd name="connsiteY1" fmla="*/ 280936 h 354958"/>
              <a:gd name="connsiteX2" fmla="*/ 1538431 w 4190422"/>
              <a:gd name="connsiteY2" fmla="*/ 230713 h 354958"/>
              <a:gd name="connsiteX3" fmla="*/ 3366668 w 4190422"/>
              <a:gd name="connsiteY3" fmla="*/ 1473 h 354958"/>
              <a:gd name="connsiteX4" fmla="*/ 4190422 w 4190422"/>
              <a:gd name="connsiteY4" fmla="*/ 354827 h 354958"/>
              <a:gd name="connsiteX0" fmla="*/ 0 w 4190422"/>
              <a:gd name="connsiteY0" fmla="*/ 315573 h 354958"/>
              <a:gd name="connsiteX1" fmla="*/ 990600 w 4190422"/>
              <a:gd name="connsiteY1" fmla="*/ 280936 h 354958"/>
              <a:gd name="connsiteX2" fmla="*/ 1538431 w 4190422"/>
              <a:gd name="connsiteY2" fmla="*/ 230713 h 354958"/>
              <a:gd name="connsiteX3" fmla="*/ 3366668 w 4190422"/>
              <a:gd name="connsiteY3" fmla="*/ 1473 h 354958"/>
              <a:gd name="connsiteX4" fmla="*/ 4190422 w 4190422"/>
              <a:gd name="connsiteY4" fmla="*/ 354827 h 354958"/>
              <a:gd name="connsiteX0" fmla="*/ 0 w 4190422"/>
              <a:gd name="connsiteY0" fmla="*/ 340643 h 380077"/>
              <a:gd name="connsiteX1" fmla="*/ 990600 w 4190422"/>
              <a:gd name="connsiteY1" fmla="*/ 306006 h 380077"/>
              <a:gd name="connsiteX2" fmla="*/ 1538431 w 4190422"/>
              <a:gd name="connsiteY2" fmla="*/ 255783 h 380077"/>
              <a:gd name="connsiteX3" fmla="*/ 3366668 w 4190422"/>
              <a:gd name="connsiteY3" fmla="*/ 26543 h 380077"/>
              <a:gd name="connsiteX4" fmla="*/ 4190422 w 4190422"/>
              <a:gd name="connsiteY4" fmla="*/ 379897 h 380077"/>
              <a:gd name="connsiteX0" fmla="*/ 0 w 4012622"/>
              <a:gd name="connsiteY0" fmla="*/ 334293 h 380077"/>
              <a:gd name="connsiteX1" fmla="*/ 812800 w 4012622"/>
              <a:gd name="connsiteY1" fmla="*/ 306006 h 380077"/>
              <a:gd name="connsiteX2" fmla="*/ 1360631 w 4012622"/>
              <a:gd name="connsiteY2" fmla="*/ 255783 h 380077"/>
              <a:gd name="connsiteX3" fmla="*/ 3188868 w 4012622"/>
              <a:gd name="connsiteY3" fmla="*/ 26543 h 380077"/>
              <a:gd name="connsiteX4" fmla="*/ 4012622 w 4012622"/>
              <a:gd name="connsiteY4" fmla="*/ 379897 h 380077"/>
              <a:gd name="connsiteX0" fmla="*/ 0 w 4012622"/>
              <a:gd name="connsiteY0" fmla="*/ 334651 h 380435"/>
              <a:gd name="connsiteX1" fmla="*/ 935264 w 4012622"/>
              <a:gd name="connsiteY1" fmla="*/ 339021 h 380435"/>
              <a:gd name="connsiteX2" fmla="*/ 1360631 w 4012622"/>
              <a:gd name="connsiteY2" fmla="*/ 256141 h 380435"/>
              <a:gd name="connsiteX3" fmla="*/ 3188868 w 4012622"/>
              <a:gd name="connsiteY3" fmla="*/ 26901 h 380435"/>
              <a:gd name="connsiteX4" fmla="*/ 4012622 w 4012622"/>
              <a:gd name="connsiteY4" fmla="*/ 380255 h 380435"/>
              <a:gd name="connsiteX0" fmla="*/ 0 w 4012622"/>
              <a:gd name="connsiteY0" fmla="*/ 334651 h 380435"/>
              <a:gd name="connsiteX1" fmla="*/ 935264 w 4012622"/>
              <a:gd name="connsiteY1" fmla="*/ 339021 h 380435"/>
              <a:gd name="connsiteX2" fmla="*/ 1360631 w 4012622"/>
              <a:gd name="connsiteY2" fmla="*/ 256141 h 380435"/>
              <a:gd name="connsiteX3" fmla="*/ 3188868 w 4012622"/>
              <a:gd name="connsiteY3" fmla="*/ 26901 h 380435"/>
              <a:gd name="connsiteX4" fmla="*/ 4012622 w 4012622"/>
              <a:gd name="connsiteY4" fmla="*/ 380255 h 380435"/>
              <a:gd name="connsiteX0" fmla="*/ 0 w 4012622"/>
              <a:gd name="connsiteY0" fmla="*/ 308119 h 353850"/>
              <a:gd name="connsiteX1" fmla="*/ 935264 w 4012622"/>
              <a:gd name="connsiteY1" fmla="*/ 312489 h 353850"/>
              <a:gd name="connsiteX2" fmla="*/ 1368795 w 4012622"/>
              <a:gd name="connsiteY2" fmla="*/ 286759 h 353850"/>
              <a:gd name="connsiteX3" fmla="*/ 3188868 w 4012622"/>
              <a:gd name="connsiteY3" fmla="*/ 369 h 353850"/>
              <a:gd name="connsiteX4" fmla="*/ 4012622 w 4012622"/>
              <a:gd name="connsiteY4" fmla="*/ 353723 h 353850"/>
              <a:gd name="connsiteX0" fmla="*/ 0 w 4012622"/>
              <a:gd name="connsiteY0" fmla="*/ 308087 h 353818"/>
              <a:gd name="connsiteX1" fmla="*/ 935264 w 4012622"/>
              <a:gd name="connsiteY1" fmla="*/ 312457 h 353818"/>
              <a:gd name="connsiteX2" fmla="*/ 1368795 w 4012622"/>
              <a:gd name="connsiteY2" fmla="*/ 286727 h 353818"/>
              <a:gd name="connsiteX3" fmla="*/ 3188868 w 4012622"/>
              <a:gd name="connsiteY3" fmla="*/ 337 h 353818"/>
              <a:gd name="connsiteX4" fmla="*/ 4012622 w 4012622"/>
              <a:gd name="connsiteY4" fmla="*/ 353691 h 353818"/>
              <a:gd name="connsiteX0" fmla="*/ 0 w 4012622"/>
              <a:gd name="connsiteY0" fmla="*/ 308087 h 353691"/>
              <a:gd name="connsiteX1" fmla="*/ 935264 w 4012622"/>
              <a:gd name="connsiteY1" fmla="*/ 312457 h 353691"/>
              <a:gd name="connsiteX2" fmla="*/ 1368795 w 4012622"/>
              <a:gd name="connsiteY2" fmla="*/ 286727 h 353691"/>
              <a:gd name="connsiteX3" fmla="*/ 3188868 w 4012622"/>
              <a:gd name="connsiteY3" fmla="*/ 337 h 353691"/>
              <a:gd name="connsiteX4" fmla="*/ 4012622 w 4012622"/>
              <a:gd name="connsiteY4" fmla="*/ 353691 h 353691"/>
              <a:gd name="connsiteX0" fmla="*/ 0 w 4012622"/>
              <a:gd name="connsiteY0" fmla="*/ 335408 h 381012"/>
              <a:gd name="connsiteX1" fmla="*/ 935264 w 4012622"/>
              <a:gd name="connsiteY1" fmla="*/ 339778 h 381012"/>
              <a:gd name="connsiteX2" fmla="*/ 1368795 w 4012622"/>
              <a:gd name="connsiteY2" fmla="*/ 314048 h 381012"/>
              <a:gd name="connsiteX3" fmla="*/ 3188868 w 4012622"/>
              <a:gd name="connsiteY3" fmla="*/ 27658 h 381012"/>
              <a:gd name="connsiteX4" fmla="*/ 4012622 w 4012622"/>
              <a:gd name="connsiteY4" fmla="*/ 381012 h 381012"/>
              <a:gd name="connsiteX0" fmla="*/ 0 w 4012622"/>
              <a:gd name="connsiteY0" fmla="*/ 309489 h 355093"/>
              <a:gd name="connsiteX1" fmla="*/ 935264 w 4012622"/>
              <a:gd name="connsiteY1" fmla="*/ 313859 h 355093"/>
              <a:gd name="connsiteX2" fmla="*/ 1368795 w 4012622"/>
              <a:gd name="connsiteY2" fmla="*/ 288129 h 355093"/>
              <a:gd name="connsiteX3" fmla="*/ 3188868 w 4012622"/>
              <a:gd name="connsiteY3" fmla="*/ 1739 h 355093"/>
              <a:gd name="connsiteX4" fmla="*/ 3577125 w 4012622"/>
              <a:gd name="connsiteY4" fmla="*/ 176819 h 355093"/>
              <a:gd name="connsiteX5" fmla="*/ 4012622 w 4012622"/>
              <a:gd name="connsiteY5" fmla="*/ 355093 h 355093"/>
              <a:gd name="connsiteX0" fmla="*/ 0 w 4012622"/>
              <a:gd name="connsiteY0" fmla="*/ 343761 h 389365"/>
              <a:gd name="connsiteX1" fmla="*/ 935264 w 4012622"/>
              <a:gd name="connsiteY1" fmla="*/ 348131 h 389365"/>
              <a:gd name="connsiteX2" fmla="*/ 1368795 w 4012622"/>
              <a:gd name="connsiteY2" fmla="*/ 322401 h 389365"/>
              <a:gd name="connsiteX3" fmla="*/ 3188868 w 4012622"/>
              <a:gd name="connsiteY3" fmla="*/ 36011 h 389365"/>
              <a:gd name="connsiteX4" fmla="*/ 3283211 w 4012622"/>
              <a:gd name="connsiteY4" fmla="*/ 23312 h 389365"/>
              <a:gd name="connsiteX5" fmla="*/ 3577125 w 4012622"/>
              <a:gd name="connsiteY5" fmla="*/ 211091 h 389365"/>
              <a:gd name="connsiteX6" fmla="*/ 4012622 w 4012622"/>
              <a:gd name="connsiteY6" fmla="*/ 389365 h 389365"/>
              <a:gd name="connsiteX0" fmla="*/ 0 w 4012622"/>
              <a:gd name="connsiteY0" fmla="*/ 309489 h 355093"/>
              <a:gd name="connsiteX1" fmla="*/ 935264 w 4012622"/>
              <a:gd name="connsiteY1" fmla="*/ 313859 h 355093"/>
              <a:gd name="connsiteX2" fmla="*/ 1368795 w 4012622"/>
              <a:gd name="connsiteY2" fmla="*/ 288129 h 355093"/>
              <a:gd name="connsiteX3" fmla="*/ 3188868 w 4012622"/>
              <a:gd name="connsiteY3" fmla="*/ 1739 h 355093"/>
              <a:gd name="connsiteX4" fmla="*/ 3577125 w 4012622"/>
              <a:gd name="connsiteY4" fmla="*/ 176819 h 355093"/>
              <a:gd name="connsiteX5" fmla="*/ 4012622 w 4012622"/>
              <a:gd name="connsiteY5" fmla="*/ 355093 h 355093"/>
              <a:gd name="connsiteX0" fmla="*/ 0 w 4012622"/>
              <a:gd name="connsiteY0" fmla="*/ 308353 h 353957"/>
              <a:gd name="connsiteX1" fmla="*/ 935264 w 4012622"/>
              <a:gd name="connsiteY1" fmla="*/ 312723 h 353957"/>
              <a:gd name="connsiteX2" fmla="*/ 1368795 w 4012622"/>
              <a:gd name="connsiteY2" fmla="*/ 286993 h 353957"/>
              <a:gd name="connsiteX3" fmla="*/ 3188868 w 4012622"/>
              <a:gd name="connsiteY3" fmla="*/ 603 h 353957"/>
              <a:gd name="connsiteX4" fmla="*/ 3577125 w 4012622"/>
              <a:gd name="connsiteY4" fmla="*/ 175683 h 353957"/>
              <a:gd name="connsiteX5" fmla="*/ 4012622 w 4012622"/>
              <a:gd name="connsiteY5" fmla="*/ 353957 h 353957"/>
              <a:gd name="connsiteX0" fmla="*/ 0 w 3759529"/>
              <a:gd name="connsiteY0" fmla="*/ 308353 h 329464"/>
              <a:gd name="connsiteX1" fmla="*/ 935264 w 3759529"/>
              <a:gd name="connsiteY1" fmla="*/ 312723 h 329464"/>
              <a:gd name="connsiteX2" fmla="*/ 1368795 w 3759529"/>
              <a:gd name="connsiteY2" fmla="*/ 286993 h 329464"/>
              <a:gd name="connsiteX3" fmla="*/ 3188868 w 3759529"/>
              <a:gd name="connsiteY3" fmla="*/ 603 h 329464"/>
              <a:gd name="connsiteX4" fmla="*/ 3577125 w 3759529"/>
              <a:gd name="connsiteY4" fmla="*/ 175683 h 329464"/>
              <a:gd name="connsiteX5" fmla="*/ 3759529 w 3759529"/>
              <a:gd name="connsiteY5" fmla="*/ 329464 h 329464"/>
              <a:gd name="connsiteX0" fmla="*/ 0 w 3577125"/>
              <a:gd name="connsiteY0" fmla="*/ 308353 h 314587"/>
              <a:gd name="connsiteX1" fmla="*/ 935264 w 3577125"/>
              <a:gd name="connsiteY1" fmla="*/ 312723 h 314587"/>
              <a:gd name="connsiteX2" fmla="*/ 1368795 w 3577125"/>
              <a:gd name="connsiteY2" fmla="*/ 286993 h 314587"/>
              <a:gd name="connsiteX3" fmla="*/ 3188868 w 3577125"/>
              <a:gd name="connsiteY3" fmla="*/ 603 h 314587"/>
              <a:gd name="connsiteX4" fmla="*/ 3577125 w 3577125"/>
              <a:gd name="connsiteY4" fmla="*/ 175683 h 314587"/>
              <a:gd name="connsiteX0" fmla="*/ 0 w 3188868"/>
              <a:gd name="connsiteY0" fmla="*/ 307750 h 313984"/>
              <a:gd name="connsiteX1" fmla="*/ 935264 w 3188868"/>
              <a:gd name="connsiteY1" fmla="*/ 312120 h 313984"/>
              <a:gd name="connsiteX2" fmla="*/ 1368795 w 3188868"/>
              <a:gd name="connsiteY2" fmla="*/ 286390 h 313984"/>
              <a:gd name="connsiteX3" fmla="*/ 3188868 w 3188868"/>
              <a:gd name="connsiteY3" fmla="*/ 0 h 313984"/>
              <a:gd name="connsiteX0" fmla="*/ 0 w 3417468"/>
              <a:gd name="connsiteY0" fmla="*/ 315914 h 326156"/>
              <a:gd name="connsiteX1" fmla="*/ 935264 w 3417468"/>
              <a:gd name="connsiteY1" fmla="*/ 320284 h 326156"/>
              <a:gd name="connsiteX2" fmla="*/ 1368795 w 3417468"/>
              <a:gd name="connsiteY2" fmla="*/ 294554 h 326156"/>
              <a:gd name="connsiteX3" fmla="*/ 3417468 w 3417468"/>
              <a:gd name="connsiteY3" fmla="*/ 0 h 32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7468" h="326156">
                <a:moveTo>
                  <a:pt x="0" y="315914"/>
                </a:moveTo>
                <a:cubicBezTo>
                  <a:pt x="314036" y="322264"/>
                  <a:pt x="707132" y="323844"/>
                  <a:pt x="935264" y="320284"/>
                </a:cubicBezTo>
                <a:cubicBezTo>
                  <a:pt x="1163396" y="316724"/>
                  <a:pt x="955094" y="347935"/>
                  <a:pt x="1368795" y="294554"/>
                </a:cubicBezTo>
                <a:cubicBezTo>
                  <a:pt x="1782496" y="241173"/>
                  <a:pt x="3359656" y="10388"/>
                  <a:pt x="3417468" y="0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825535" y="3792225"/>
            <a:ext cx="87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апрель</a:t>
            </a: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4712608" y="4204607"/>
            <a:ext cx="973364" cy="6350"/>
          </a:xfrm>
          <a:custGeom>
            <a:avLst/>
            <a:gdLst>
              <a:gd name="connsiteX0" fmla="*/ 0 w 1003300"/>
              <a:gd name="connsiteY0" fmla="*/ 25400 h 25400"/>
              <a:gd name="connsiteX1" fmla="*/ 1003300 w 1003300"/>
              <a:gd name="connsiteY1" fmla="*/ 0 h 25400"/>
              <a:gd name="connsiteX0" fmla="*/ 0 w 965200"/>
              <a:gd name="connsiteY0" fmla="*/ 50800 h 50800"/>
              <a:gd name="connsiteX1" fmla="*/ 965200 w 965200"/>
              <a:gd name="connsiteY1" fmla="*/ 0 h 50800"/>
              <a:gd name="connsiteX0" fmla="*/ 0 w 891722"/>
              <a:gd name="connsiteY0" fmla="*/ 18143 h 18143"/>
              <a:gd name="connsiteX1" fmla="*/ 891722 w 891722"/>
              <a:gd name="connsiteY1" fmla="*/ 0 h 18143"/>
              <a:gd name="connsiteX0" fmla="*/ 0 w 973364"/>
              <a:gd name="connsiteY0" fmla="*/ 0 h 6350"/>
              <a:gd name="connsiteX1" fmla="*/ 973364 w 973364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364" h="6350">
                <a:moveTo>
                  <a:pt x="0" y="0"/>
                </a:moveTo>
                <a:lnTo>
                  <a:pt x="973364" y="6350"/>
                </a:lnTo>
              </a:path>
            </a:pathLst>
          </a:cu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455002" y="417688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январь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141730" y="4277222"/>
            <a:ext cx="126000" cy="124033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76845" y="4219367"/>
            <a:ext cx="126000" cy="124033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6414" y="5479403"/>
            <a:ext cx="3559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Залежь сезонно затапливается ПВ это показывается на разрезах и дополнительно строится график изменения УПВ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9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5729" y="54868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Коэффициенты, которые должны быть получены при гидрогеологических работах при ГРР: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коэффициент фильтрации -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Кф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(м/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сут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коэффициент проницаемости – С (Дарси); 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коэффициент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водопроводимости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- Т (м</a:t>
            </a:r>
            <a:r>
              <a:rPr lang="ru-RU" sz="2400" baseline="30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/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сут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коэффициент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пъезопроводности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1400" dirty="0" err="1" smtClean="0">
                <a:latin typeface="Times New Roman"/>
                <a:ea typeface="Calibri"/>
                <a:cs typeface="Times New Roman"/>
              </a:rPr>
              <a:t>уровнепроводности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)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i="1" dirty="0" smtClean="0">
                <a:latin typeface="Times New Roman"/>
                <a:ea typeface="Calibri"/>
                <a:cs typeface="Times New Roman"/>
              </a:rPr>
              <a:t>a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(м</a:t>
            </a:r>
            <a:r>
              <a:rPr lang="ru-RU" sz="2400" baseline="30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/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сут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коэффициент водоотдачи - 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Кв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, μ  (%);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уклон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потока подземных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вод (карта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гидроизогипс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при необходимости).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00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5955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Коэффициент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фильтрации 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ru-RU" sz="2000" b="1" baseline="-25000" dirty="0" err="1" smtClean="0">
                <a:solidFill>
                  <a:srgbClr val="000000"/>
                </a:solidFill>
                <a:latin typeface="Times New Roman"/>
              </a:rPr>
              <a:t>ф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по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закону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Дарси:</a:t>
            </a:r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                                                  </a:t>
            </a:r>
            <a:r>
              <a:rPr lang="ru-RU" b="1" i="1" dirty="0" err="1" smtClean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ru-RU" b="1" i="1" baseline="-25000" dirty="0" err="1" smtClean="0">
                <a:solidFill>
                  <a:srgbClr val="000000"/>
                </a:solidFill>
                <a:latin typeface="Times New Roman"/>
              </a:rPr>
              <a:t>ф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J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Q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/(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FJ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)    ,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                                                            </a:t>
            </a:r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Times New Roman"/>
              </a:rPr>
              <a:t>J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= 1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                                </a:t>
            </a:r>
            <a:r>
              <a:rPr lang="ru-RU" b="1" i="1" dirty="0" err="1" smtClean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ru-RU" b="1" i="1" baseline="-25000" dirty="0" err="1" smtClean="0">
                <a:solidFill>
                  <a:srgbClr val="000000"/>
                </a:solidFill>
                <a:latin typeface="Times New Roman"/>
              </a:rPr>
              <a:t>ф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Q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F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       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                   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                                  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</a:rPr>
              <a:t>где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скорость фильтрации (расход воды через единицу площади поперечного сечения грунта, включая площадь сечения порового пространства и скелета грунта);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J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напорный градиент;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Q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расход фильтрационного потока;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F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площадь поперечного сечения потока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. И иные формулы…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Проницаемость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 - это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свойство горных пород пропускать через себя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жидкости при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наличии перепада давления (напора); проницаемость зависит от размера сообщающихся между собой пор и трещин в горных породах. </a:t>
            </a:r>
            <a:endParaRPr lang="ru-RU" sz="14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Коэффициент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проницаемости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представляет собой расход жидкости, имеющей вязкость 1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</a:rPr>
              <a:t>мПа·с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, фильтрующейся через поперечное сечение площадью 1 см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при перепаде давления 0,1 МПа. Он измеряется в дарси (1 дарси=1,02·10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</a:rPr>
              <a:t>-8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см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).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</a:rPr>
              <a:t>Коэффициент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проницаемости: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                                     C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 = </a:t>
            </a:r>
            <a:r>
              <a:rPr lang="ru-RU" b="1" i="1" dirty="0" err="1">
                <a:solidFill>
                  <a:srgbClr val="000000"/>
                </a:solidFill>
                <a:latin typeface="Times New Roman"/>
              </a:rPr>
              <a:t>QμΔl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/(</a:t>
            </a:r>
            <a:r>
              <a:rPr lang="ru-RU" b="1" i="1" dirty="0">
                <a:solidFill>
                  <a:srgbClr val="000000"/>
                </a:solidFill>
                <a:latin typeface="Times New Roman"/>
              </a:rPr>
              <a:t>ΔРF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) 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                                                           </a:t>
            </a: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</a:rPr>
              <a:t>где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Q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объемный расход жидкости, см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/с;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коэффициент динамической вязкости жидкости,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мПа·с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; </a:t>
            </a:r>
            <a:r>
              <a:rPr lang="ru-RU" sz="1400" i="1" dirty="0" err="1">
                <a:solidFill>
                  <a:srgbClr val="000000"/>
                </a:solidFill>
                <a:latin typeface="Times New Roman"/>
              </a:rPr>
              <a:t>Δl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отрезок пути фильтрации, на котором происходит изменение давления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ΔР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, см;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ΔР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перепад давления, МПа; </a:t>
            </a:r>
            <a:r>
              <a:rPr lang="ru-RU" sz="1400" i="1" dirty="0">
                <a:solidFill>
                  <a:srgbClr val="000000"/>
                </a:solidFill>
                <a:latin typeface="Times New Roman"/>
              </a:rPr>
              <a:t>F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 - площадь поперечного сечения потока, см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воды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коэффициент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проницаемости в 1 Д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арси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соответствующим коэффициенту фильтрации 1 м/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сут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24528" y="14847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РУКОВОДСТВО</a:t>
            </a:r>
            <a:br>
              <a:rPr lang="ru-RU" b="1" dirty="0"/>
            </a:br>
            <a:r>
              <a:rPr lang="ru-RU" b="1" dirty="0"/>
              <a:t>ПО ОПРЕДЕЛЕНИЮ КОЭФФИЦИЕНТА ФИЛЬТРАЦИИ</a:t>
            </a:r>
            <a:br>
              <a:rPr lang="ru-RU" b="1" dirty="0"/>
            </a:br>
            <a:r>
              <a:rPr lang="ru-RU" b="1" dirty="0"/>
              <a:t>ВОДОНОСНЫХ ПОРОД МЕТОДОМ ОПЫТНОЙ ОТКАЧКИ</a:t>
            </a:r>
            <a:endParaRPr lang="ru-RU" dirty="0"/>
          </a:p>
          <a:p>
            <a:r>
              <a:rPr lang="ru-RU" b="1" u="sng" dirty="0"/>
              <a:t>П-717-80</a:t>
            </a:r>
            <a:br>
              <a:rPr lang="ru-RU" b="1" u="sng" dirty="0"/>
            </a:br>
            <a:r>
              <a:rPr lang="ru-RU" b="1" dirty="0" err="1"/>
              <a:t>Гидропроект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3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1887</Words>
  <Application>Microsoft Office PowerPoint</Application>
  <PresentationFormat>Экран (4:3)</PresentationFormat>
  <Paragraphs>249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  А. Гидрогеологическая характеристика месторождения дается по результатам гидрогеологических работ, проведенных при ГРР, результатом которых является: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ВЛИЯНИЯ НА КОНДИЦИИ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Andrej Popov</dc:creator>
  <cp:lastModifiedBy>Andrej Popov</cp:lastModifiedBy>
  <cp:revision>75</cp:revision>
  <dcterms:created xsi:type="dcterms:W3CDTF">2018-11-04T04:26:32Z</dcterms:created>
  <dcterms:modified xsi:type="dcterms:W3CDTF">2019-11-04T11:57:36Z</dcterms:modified>
</cp:coreProperties>
</file>